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3"/>
    <p:sldMasterId id="214748371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Arial Black"/>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ArialBlack-regular.fntdata"/><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f1801255a_0_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g10f1801255a_0_3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g10f1801255a_0_3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0f1801255a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g10f1801255a_0_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g10f1801255a_0_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0f1801255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g10f1801255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0f1801255a_0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g10f1801255a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0f1801255a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10f1801255a_0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g10f1801255a_0_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0f1801255a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8" name="Google Shape;1108;g10f1801255a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g10f1801255a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0f1801255a_0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g10f1801255a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0f1801255a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g10f1801255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0f1801255a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g10f1801255a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10f1801255a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f1801255a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g10f1801255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0f1801255a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8" name="Google Shape;898;g10f1801255a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g10f1801255a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0f1801255a_0_4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g10f1801255a_0_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atement Opt.C">
  <p:cSld name="4_Statement Opt.C">
    <p:spTree>
      <p:nvGrpSpPr>
        <p:cNvPr id="15" name="Shape 15"/>
        <p:cNvGrpSpPr/>
        <p:nvPr/>
      </p:nvGrpSpPr>
      <p:grpSpPr>
        <a:xfrm>
          <a:off x="0" y="0"/>
          <a:ext cx="0" cy="0"/>
          <a:chOff x="0" y="0"/>
          <a:chExt cx="0" cy="0"/>
        </a:xfrm>
      </p:grpSpPr>
      <p:sp>
        <p:nvSpPr>
          <p:cNvPr id="16" name="Google Shape;16;p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7" name="Google Shape;17;p2"/>
          <p:cNvSpPr txBox="1"/>
          <p:nvPr>
            <p:ph idx="1" type="body"/>
          </p:nvPr>
        </p:nvSpPr>
        <p:spPr>
          <a:xfrm>
            <a:off x="670909" y="1733811"/>
            <a:ext cx="9701815" cy="2277269"/>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2"/>
              </a:buClr>
              <a:buSzPts val="8000"/>
              <a:buFont typeface="Arial"/>
              <a:buNone/>
              <a:defRPr sz="7500">
                <a:solidFill>
                  <a:schemeClr val="dk2"/>
                </a:solidFill>
                <a:latin typeface="Arial Black"/>
                <a:ea typeface="Arial Black"/>
                <a:cs typeface="Arial Black"/>
                <a:sym typeface="Arial Black"/>
              </a:defRPr>
            </a:lvl1pPr>
            <a:lvl2pPr indent="-228600" lvl="1" marL="914400" marR="0" rtl="0" algn="l">
              <a:lnSpc>
                <a:spcPct val="90000"/>
              </a:lnSpc>
              <a:spcBef>
                <a:spcPts val="0"/>
              </a:spcBef>
              <a:spcAft>
                <a:spcPts val="0"/>
              </a:spcAft>
              <a:buClr>
                <a:schemeClr val="accent1"/>
              </a:buClr>
              <a:buSzPts val="8000"/>
              <a:buFont typeface="Arial"/>
              <a:buNone/>
              <a:defRPr sz="7500">
                <a:solidFill>
                  <a:schemeClr val="accent1"/>
                </a:solidFill>
                <a:latin typeface="Arial Black"/>
                <a:ea typeface="Arial Black"/>
                <a:cs typeface="Arial Black"/>
                <a:sym typeface="Arial Black"/>
              </a:defRPr>
            </a:lvl2pPr>
            <a:lvl3pPr indent="-228600" lvl="2" marL="1371600" algn="l">
              <a:lnSpc>
                <a:spcPct val="110000"/>
              </a:lnSpc>
              <a:spcBef>
                <a:spcPts val="0"/>
              </a:spcBef>
              <a:spcAft>
                <a:spcPts val="0"/>
              </a:spcAft>
              <a:buSzPts val="1800"/>
              <a:buNone/>
              <a:defRPr i="0" sz="1800">
                <a:solidFill>
                  <a:schemeClr val="accent1"/>
                </a:solidFill>
              </a:defRPr>
            </a:lvl3pPr>
            <a:lvl4pPr indent="-228600" lvl="3" marL="1828800" algn="l">
              <a:lnSpc>
                <a:spcPct val="110000"/>
              </a:lnSpc>
              <a:spcBef>
                <a:spcPts val="600"/>
              </a:spcBef>
              <a:spcAft>
                <a:spcPts val="0"/>
              </a:spcAft>
              <a:buSzPts val="1800"/>
              <a:buNone/>
              <a:defRPr i="0" sz="1800">
                <a:solidFill>
                  <a:schemeClr val="accent1"/>
                </a:solidFill>
                <a:latin typeface="Arial"/>
                <a:ea typeface="Arial"/>
                <a:cs typeface="Arial"/>
                <a:sym typeface="Arial"/>
              </a:defRPr>
            </a:lvl4pPr>
            <a:lvl5pPr indent="-228600" lvl="4" marL="2286000" algn="l">
              <a:lnSpc>
                <a:spcPct val="110000"/>
              </a:lnSpc>
              <a:spcBef>
                <a:spcPts val="600"/>
              </a:spcBef>
              <a:spcAft>
                <a:spcPts val="0"/>
              </a:spcAft>
              <a:buClr>
                <a:schemeClr val="accent1"/>
              </a:buClr>
              <a:buSzPts val="1800"/>
              <a:buNone/>
              <a:defRPr i="0" sz="1800">
                <a:solidFill>
                  <a:schemeClr val="accent1"/>
                </a:solidFill>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2" type="body"/>
          </p:nvPr>
        </p:nvSpPr>
        <p:spPr>
          <a:xfrm>
            <a:off x="670909" y="4545300"/>
            <a:ext cx="9701816" cy="1158875"/>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800"/>
              <a:buFont typeface="Arial"/>
              <a:buNone/>
              <a:defRPr>
                <a:solidFill>
                  <a:schemeClr val="dk1"/>
                </a:solidFill>
              </a:defRPr>
            </a:lvl1pPr>
            <a:lvl2pPr indent="-228600" lvl="1" marL="914400" rtl="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0" name="Google Shape;20;p2"/>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 x2 + Image x2">
  <p:cSld name="5_Text x2 + Image x2">
    <p:spTree>
      <p:nvGrpSpPr>
        <p:cNvPr id="106" name="Shape 106"/>
        <p:cNvGrpSpPr/>
        <p:nvPr/>
      </p:nvGrpSpPr>
      <p:grpSpPr>
        <a:xfrm>
          <a:off x="0" y="0"/>
          <a:ext cx="0" cy="0"/>
          <a:chOff x="0" y="0"/>
          <a:chExt cx="0" cy="0"/>
        </a:xfrm>
      </p:grpSpPr>
      <p:sp>
        <p:nvSpPr>
          <p:cNvPr id="107" name="Google Shape;107;p11"/>
          <p:cNvSpPr txBox="1"/>
          <p:nvPr>
            <p:ph type="title"/>
          </p:nvPr>
        </p:nvSpPr>
        <p:spPr>
          <a:xfrm>
            <a:off x="2955071" y="1152528"/>
            <a:ext cx="6849329" cy="1138235"/>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1"/>
          <p:cNvSpPr txBox="1"/>
          <p:nvPr>
            <p:ph idx="1" type="body"/>
          </p:nvPr>
        </p:nvSpPr>
        <p:spPr>
          <a:xfrm>
            <a:off x="2970947" y="2868012"/>
            <a:ext cx="2261454" cy="340578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1"/>
          <p:cNvSpPr/>
          <p:nvPr>
            <p:ph idx="2" type="pic"/>
          </p:nvPr>
        </p:nvSpPr>
        <p:spPr>
          <a:xfrm>
            <a:off x="1" y="1152528"/>
            <a:ext cx="2378074" cy="455771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0" name="Google Shape;110;p11"/>
          <p:cNvSpPr/>
          <p:nvPr>
            <p:ph idx="3" type="pic"/>
          </p:nvPr>
        </p:nvSpPr>
        <p:spPr>
          <a:xfrm>
            <a:off x="5800725" y="3427951"/>
            <a:ext cx="2308105" cy="284585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1" name="Google Shape;111;p1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12" name="Google Shape;112;p11"/>
          <p:cNvSpPr txBox="1"/>
          <p:nvPr>
            <p:ph idx="4" type="body"/>
          </p:nvPr>
        </p:nvSpPr>
        <p:spPr>
          <a:xfrm>
            <a:off x="8656638" y="3424238"/>
            <a:ext cx="2300287" cy="28495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1"/>
          <p:cNvSpPr txBox="1"/>
          <p:nvPr>
            <p:ph idx="5"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14" name="Google Shape;114;p11"/>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 x2 Column + Image">
  <p:cSld name="5_Text x2 Column + Image">
    <p:spTree>
      <p:nvGrpSpPr>
        <p:cNvPr id="115" name="Shape 115"/>
        <p:cNvGrpSpPr/>
        <p:nvPr/>
      </p:nvGrpSpPr>
      <p:grpSpPr>
        <a:xfrm>
          <a:off x="0" y="0"/>
          <a:ext cx="0" cy="0"/>
          <a:chOff x="0" y="0"/>
          <a:chExt cx="0" cy="0"/>
        </a:xfrm>
      </p:grpSpPr>
      <p:sp>
        <p:nvSpPr>
          <p:cNvPr id="116" name="Google Shape;116;p1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17" name="Google Shape;117;p12"/>
          <p:cNvSpPr txBox="1"/>
          <p:nvPr>
            <p:ph type="title"/>
          </p:nvPr>
        </p:nvSpPr>
        <p:spPr>
          <a:xfrm rot="-5400000">
            <a:off x="-1054890" y="2840832"/>
            <a:ext cx="5148262" cy="1717677"/>
          </a:xfrm>
          <a:prstGeom prst="rect">
            <a:avLst/>
          </a:prstGeom>
          <a:noFill/>
          <a:ln>
            <a:noFill/>
          </a:ln>
        </p:spPr>
        <p:txBody>
          <a:bodyPr anchorCtr="0" anchor="t" bIns="0" lIns="0" spcFirstLastPara="1" rIns="0" wrap="square" tIns="0">
            <a:noAutofit/>
          </a:bodyPr>
          <a:lstStyle>
            <a:lvl1pPr indent="0" lvl="0" marL="0" marR="0" rtl="0" algn="l">
              <a:lnSpc>
                <a:spcPct val="90000"/>
              </a:lnSpc>
              <a:spcBef>
                <a:spcPts val="0"/>
              </a:spcBef>
              <a:spcAft>
                <a:spcPts val="0"/>
              </a:spcAft>
              <a:buClr>
                <a:schemeClr val="dk2"/>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2"/>
          <p:cNvSpPr txBox="1"/>
          <p:nvPr>
            <p:ph idx="1" type="body"/>
          </p:nvPr>
        </p:nvSpPr>
        <p:spPr>
          <a:xfrm>
            <a:off x="2946401" y="1138238"/>
            <a:ext cx="3422650" cy="51482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2"/>
          <p:cNvSpPr txBox="1"/>
          <p:nvPr>
            <p:ph idx="2" type="body"/>
          </p:nvPr>
        </p:nvSpPr>
        <p:spPr>
          <a:xfrm>
            <a:off x="6950075" y="1138238"/>
            <a:ext cx="3422650" cy="2842224"/>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2"/>
          <p:cNvSpPr/>
          <p:nvPr>
            <p:ph idx="3" type="pic"/>
          </p:nvPr>
        </p:nvSpPr>
        <p:spPr>
          <a:xfrm>
            <a:off x="8086725" y="3992563"/>
            <a:ext cx="4105276" cy="2293938"/>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1" name="Google Shape;121;p12"/>
          <p:cNvSpPr txBox="1"/>
          <p:nvPr>
            <p:ph idx="4"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22" name="Google Shape;122;p12"/>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ext x2 Column Opt.A">
  <p:cSld name="7_Text x2 Column Opt.A">
    <p:spTree>
      <p:nvGrpSpPr>
        <p:cNvPr id="123" name="Shape 123"/>
        <p:cNvGrpSpPr/>
        <p:nvPr/>
      </p:nvGrpSpPr>
      <p:grpSpPr>
        <a:xfrm>
          <a:off x="0" y="0"/>
          <a:ext cx="0" cy="0"/>
          <a:chOff x="0" y="0"/>
          <a:chExt cx="0" cy="0"/>
        </a:xfrm>
      </p:grpSpPr>
      <p:sp>
        <p:nvSpPr>
          <p:cNvPr id="124" name="Google Shape;124;p13"/>
          <p:cNvSpPr txBox="1"/>
          <p:nvPr>
            <p:ph type="title"/>
          </p:nvPr>
        </p:nvSpPr>
        <p:spPr>
          <a:xfrm>
            <a:off x="1808162" y="1141195"/>
            <a:ext cx="6278563" cy="1149569"/>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26" name="Google Shape;126;p13"/>
          <p:cNvSpPr txBox="1"/>
          <p:nvPr>
            <p:ph idx="1" type="body"/>
          </p:nvPr>
        </p:nvSpPr>
        <p:spPr>
          <a:xfrm>
            <a:off x="1808162" y="2854325"/>
            <a:ext cx="3996000" cy="3419475"/>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rtl="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3"/>
          <p:cNvSpPr txBox="1"/>
          <p:nvPr>
            <p:ph idx="2" type="body"/>
          </p:nvPr>
        </p:nvSpPr>
        <p:spPr>
          <a:xfrm>
            <a:off x="6380163" y="2854325"/>
            <a:ext cx="3996000" cy="3419475"/>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rtl="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3"/>
          <p:cNvSpPr txBox="1"/>
          <p:nvPr>
            <p:ph idx="3" type="body"/>
          </p:nvPr>
        </p:nvSpPr>
        <p:spPr>
          <a:xfrm>
            <a:off x="1808162"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29" name="Google Shape;129;p13"/>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ext x3 Points">
  <p:cSld name="7_Text x3 Points">
    <p:spTree>
      <p:nvGrpSpPr>
        <p:cNvPr id="130" name="Shape 130"/>
        <p:cNvGrpSpPr/>
        <p:nvPr/>
      </p:nvGrpSpPr>
      <p:grpSpPr>
        <a:xfrm>
          <a:off x="0" y="0"/>
          <a:ext cx="0" cy="0"/>
          <a:chOff x="0" y="0"/>
          <a:chExt cx="0" cy="0"/>
        </a:xfrm>
      </p:grpSpPr>
      <p:pic>
        <p:nvPicPr>
          <p:cNvPr id="131" name="Google Shape;131;p14"/>
          <p:cNvPicPr preferRelativeResize="0"/>
          <p:nvPr/>
        </p:nvPicPr>
        <p:blipFill rotWithShape="1">
          <a:blip r:embed="rId2">
            <a:alphaModFix/>
          </a:blip>
          <a:srcRect b="0" l="0" r="0" t="0"/>
          <a:stretch/>
        </p:blipFill>
        <p:spPr>
          <a:xfrm>
            <a:off x="9224963" y="466015"/>
            <a:ext cx="579437" cy="127376"/>
          </a:xfrm>
          <a:prstGeom prst="rect">
            <a:avLst/>
          </a:prstGeom>
          <a:noFill/>
          <a:ln>
            <a:noFill/>
          </a:ln>
        </p:spPr>
      </p:pic>
      <p:sp>
        <p:nvSpPr>
          <p:cNvPr id="132" name="Google Shape;132;p14"/>
          <p:cNvSpPr txBox="1"/>
          <p:nvPr>
            <p:ph type="title"/>
          </p:nvPr>
        </p:nvSpPr>
        <p:spPr>
          <a:xfrm rot="-5400000">
            <a:off x="-1054498" y="2853133"/>
            <a:ext cx="5147471" cy="17176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4"/>
          <p:cNvSpPr txBox="1"/>
          <p:nvPr>
            <p:ph idx="1" type="body"/>
          </p:nvPr>
        </p:nvSpPr>
        <p:spPr>
          <a:xfrm>
            <a:off x="2946401"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4"/>
          <p:cNvSpPr txBox="1"/>
          <p:nvPr>
            <p:ph idx="2" type="body"/>
          </p:nvPr>
        </p:nvSpPr>
        <p:spPr>
          <a:xfrm>
            <a:off x="5804605"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4"/>
          <p:cNvSpPr txBox="1"/>
          <p:nvPr>
            <p:ph idx="3" type="body"/>
          </p:nvPr>
        </p:nvSpPr>
        <p:spPr>
          <a:xfrm>
            <a:off x="8670685"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36" name="Google Shape;136;p14"/>
          <p:cNvCxnSpPr/>
          <p:nvPr/>
        </p:nvCxnSpPr>
        <p:spPr>
          <a:xfrm>
            <a:off x="5510150" y="1138235"/>
            <a:ext cx="0" cy="4581527"/>
          </a:xfrm>
          <a:prstGeom prst="straightConnector1">
            <a:avLst/>
          </a:prstGeom>
          <a:noFill/>
          <a:ln cap="flat" cmpd="sng" w="9525">
            <a:solidFill>
              <a:schemeClr val="accent1"/>
            </a:solidFill>
            <a:prstDash val="solid"/>
            <a:miter lim="800000"/>
            <a:headEnd len="sm" w="sm" type="none"/>
            <a:tailEnd len="sm" w="sm" type="none"/>
          </a:ln>
        </p:spPr>
      </p:cxnSp>
      <p:cxnSp>
        <p:nvCxnSpPr>
          <p:cNvPr id="137" name="Google Shape;137;p14"/>
          <p:cNvCxnSpPr/>
          <p:nvPr/>
        </p:nvCxnSpPr>
        <p:spPr>
          <a:xfrm>
            <a:off x="8372103" y="1138235"/>
            <a:ext cx="0" cy="4581527"/>
          </a:xfrm>
          <a:prstGeom prst="straightConnector1">
            <a:avLst/>
          </a:prstGeom>
          <a:noFill/>
          <a:ln cap="flat" cmpd="sng" w="9525">
            <a:solidFill>
              <a:schemeClr val="accent1"/>
            </a:solidFill>
            <a:prstDash val="solid"/>
            <a:miter lim="800000"/>
            <a:headEnd len="sm" w="sm" type="none"/>
            <a:tailEnd len="sm" w="sm" type="none"/>
          </a:ln>
        </p:spPr>
      </p:cxnSp>
      <p:sp>
        <p:nvSpPr>
          <p:cNvPr id="138" name="Google Shape;138;p1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39" name="Google Shape;139;p14"/>
          <p:cNvSpPr txBox="1"/>
          <p:nvPr>
            <p:ph idx="4"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40" name="Google Shape;140;p14"/>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2 Opt.A" showMasterSp="0">
  <p:cSld name="8_Data Points x2 Opt.A">
    <p:bg>
      <p:bgPr>
        <a:solidFill>
          <a:schemeClr val="accent1"/>
        </a:solidFill>
      </p:bgPr>
    </p:bg>
    <p:spTree>
      <p:nvGrpSpPr>
        <p:cNvPr id="141" name="Shape 141"/>
        <p:cNvGrpSpPr/>
        <p:nvPr/>
      </p:nvGrpSpPr>
      <p:grpSpPr>
        <a:xfrm>
          <a:off x="0" y="0"/>
          <a:ext cx="0" cy="0"/>
          <a:chOff x="0" y="0"/>
          <a:chExt cx="0" cy="0"/>
        </a:xfrm>
      </p:grpSpPr>
      <p:pic>
        <p:nvPicPr>
          <p:cNvPr id="142" name="Google Shape;142;p15"/>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143" name="Google Shape;143;p15"/>
          <p:cNvSpPr txBox="1"/>
          <p:nvPr>
            <p:ph type="title"/>
          </p:nvPr>
        </p:nvSpPr>
        <p:spPr>
          <a:xfrm>
            <a:off x="660400" y="1152528"/>
            <a:ext cx="3433763" cy="4567234"/>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15"/>
          <p:cNvSpPr txBox="1"/>
          <p:nvPr>
            <p:ph idx="1" type="body"/>
          </p:nvPr>
        </p:nvSpPr>
        <p:spPr>
          <a:xfrm>
            <a:off x="4670424" y="1152527"/>
            <a:ext cx="2844000" cy="2275855"/>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dk2"/>
              </a:buClr>
              <a:buSzPts val="7200"/>
              <a:buFont typeface="Arial"/>
              <a:buNone/>
              <a:defRPr b="1" sz="7200">
                <a:solidFill>
                  <a:schemeClr val="dk2"/>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5"/>
          <p:cNvSpPr txBox="1"/>
          <p:nvPr>
            <p:ph idx="2" type="body"/>
          </p:nvPr>
        </p:nvSpPr>
        <p:spPr>
          <a:xfrm>
            <a:off x="4664075" y="3434485"/>
            <a:ext cx="2844000" cy="2304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lt1"/>
              </a:buClr>
              <a:buSzPts val="1200"/>
              <a:buNone/>
              <a:defRPr sz="1200">
                <a:solidFill>
                  <a:schemeClr val="lt1"/>
                </a:solidFill>
              </a:defRPr>
            </a:lvl2pPr>
            <a:lvl3pPr indent="-304800" lvl="2" marL="1371600" algn="l">
              <a:lnSpc>
                <a:spcPct val="120000"/>
              </a:lnSpc>
              <a:spcBef>
                <a:spcPts val="500"/>
              </a:spcBef>
              <a:spcAft>
                <a:spcPts val="0"/>
              </a:spcAft>
              <a:buClr>
                <a:schemeClr val="lt1"/>
              </a:buClr>
              <a:buSzPts val="1200"/>
              <a:buChar char="•"/>
              <a:defRPr sz="1200">
                <a:solidFill>
                  <a:schemeClr val="lt1"/>
                </a:solidFill>
              </a:defRPr>
            </a:lvl3pPr>
            <a:lvl4pPr indent="-228600" lvl="3" marL="1828800" algn="l">
              <a:lnSpc>
                <a:spcPct val="120000"/>
              </a:lnSpc>
              <a:spcBef>
                <a:spcPts val="1200"/>
              </a:spcBef>
              <a:spcAft>
                <a:spcPts val="0"/>
              </a:spcAft>
              <a:buSzPts val="1000"/>
              <a:buNone/>
              <a:defRPr b="0" i="0" sz="1000">
                <a:solidFill>
                  <a:schemeClr val="l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lt1"/>
              </a:buClr>
              <a:buSzPts val="1000"/>
              <a:buNone/>
              <a:defRPr b="0" i="0" sz="1000">
                <a:solidFill>
                  <a:schemeClr val="l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5"/>
          <p:cNvSpPr txBox="1"/>
          <p:nvPr>
            <p:ph idx="3" type="body"/>
          </p:nvPr>
        </p:nvSpPr>
        <p:spPr>
          <a:xfrm>
            <a:off x="8095455" y="1152526"/>
            <a:ext cx="2844000" cy="2275855"/>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dk2"/>
              </a:buClr>
              <a:buSzPts val="7200"/>
              <a:buFont typeface="Arial"/>
              <a:buNone/>
              <a:defRPr b="1" sz="7200">
                <a:solidFill>
                  <a:schemeClr val="dk2"/>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15"/>
          <p:cNvSpPr txBox="1"/>
          <p:nvPr>
            <p:ph idx="4" type="body"/>
          </p:nvPr>
        </p:nvSpPr>
        <p:spPr>
          <a:xfrm>
            <a:off x="8095455" y="3434485"/>
            <a:ext cx="2844000" cy="2304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lt1"/>
              </a:buClr>
              <a:buSzPts val="1200"/>
              <a:buNone/>
              <a:defRPr sz="1200">
                <a:solidFill>
                  <a:schemeClr val="lt1"/>
                </a:solidFill>
              </a:defRPr>
            </a:lvl2pPr>
            <a:lvl3pPr indent="-304800" lvl="2" marL="1371600" algn="l">
              <a:lnSpc>
                <a:spcPct val="120000"/>
              </a:lnSpc>
              <a:spcBef>
                <a:spcPts val="500"/>
              </a:spcBef>
              <a:spcAft>
                <a:spcPts val="0"/>
              </a:spcAft>
              <a:buSzPts val="1200"/>
              <a:buChar char="•"/>
              <a:defRPr b="0" i="0" sz="1200">
                <a:solidFill>
                  <a:schemeClr val="lt1"/>
                </a:solidFill>
                <a:latin typeface="Arial"/>
                <a:ea typeface="Arial"/>
                <a:cs typeface="Arial"/>
                <a:sym typeface="Arial"/>
              </a:defRPr>
            </a:lvl3pPr>
            <a:lvl4pPr indent="-228600" lvl="3" marL="1828800" algn="l">
              <a:lnSpc>
                <a:spcPct val="120000"/>
              </a:lnSpc>
              <a:spcBef>
                <a:spcPts val="1200"/>
              </a:spcBef>
              <a:spcAft>
                <a:spcPts val="0"/>
              </a:spcAft>
              <a:buSzPts val="1000"/>
              <a:buNone/>
              <a:defRPr b="0" i="0" sz="1000">
                <a:solidFill>
                  <a:schemeClr val="l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lt1"/>
              </a:buClr>
              <a:buSzPts val="1000"/>
              <a:buNone/>
              <a:defRPr b="0" i="0" sz="1000">
                <a:solidFill>
                  <a:schemeClr val="l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149" name="Google Shape;149;p15"/>
          <p:cNvSpPr txBox="1"/>
          <p:nvPr>
            <p:ph idx="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50" name="Google Shape;150;p15"/>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151" name="Google Shape;151;p15"/>
          <p:cNvSpPr txBox="1"/>
          <p:nvPr/>
        </p:nvSpPr>
        <p:spPr>
          <a:xfrm>
            <a:off x="660400"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2 Opt.B">
  <p:cSld name="8_Data Points x2 Opt.B">
    <p:spTree>
      <p:nvGrpSpPr>
        <p:cNvPr id="152" name="Shape 152"/>
        <p:cNvGrpSpPr/>
        <p:nvPr/>
      </p:nvGrpSpPr>
      <p:grpSpPr>
        <a:xfrm>
          <a:off x="0" y="0"/>
          <a:ext cx="0" cy="0"/>
          <a:chOff x="0" y="0"/>
          <a:chExt cx="0" cy="0"/>
        </a:xfrm>
      </p:grpSpPr>
      <p:sp>
        <p:nvSpPr>
          <p:cNvPr id="153" name="Google Shape;153;p1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154" name="Google Shape;154;p16"/>
          <p:cNvSpPr txBox="1"/>
          <p:nvPr>
            <p:ph type="title"/>
          </p:nvPr>
        </p:nvSpPr>
        <p:spPr>
          <a:xfrm rot="-5400000">
            <a:off x="-1333500" y="3132134"/>
            <a:ext cx="5135565" cy="114776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16"/>
          <p:cNvSpPr txBox="1"/>
          <p:nvPr>
            <p:ph idx="1" type="body"/>
          </p:nvPr>
        </p:nvSpPr>
        <p:spPr>
          <a:xfrm>
            <a:off x="2964561" y="1152528"/>
            <a:ext cx="3415602" cy="1138236"/>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200"/>
              </a:spcBef>
              <a:spcAft>
                <a:spcPts val="0"/>
              </a:spcAft>
              <a:buClr>
                <a:schemeClr val="accent1"/>
              </a:buClr>
              <a:buSzPts val="7200"/>
              <a:buNone/>
              <a:defRPr sz="72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228600" lvl="8" marL="4114800" marR="0" rtl="0" algn="l">
              <a:lnSpc>
                <a:spcPct val="130000"/>
              </a:lnSpc>
              <a:spcBef>
                <a:spcPts val="0"/>
              </a:spcBef>
              <a:spcAft>
                <a:spcPts val="0"/>
              </a:spcAft>
              <a:buClr>
                <a:schemeClr val="dk1"/>
              </a:buClr>
              <a:buSzPts val="1200"/>
              <a:buFont typeface="Arial"/>
              <a:buNone/>
              <a:defRPr sz="1200"/>
            </a:lvl9pPr>
          </a:lstStyle>
          <a:p/>
        </p:txBody>
      </p:sp>
      <p:sp>
        <p:nvSpPr>
          <p:cNvPr id="156" name="Google Shape;156;p16"/>
          <p:cNvSpPr txBox="1"/>
          <p:nvPr>
            <p:ph idx="2" type="body"/>
          </p:nvPr>
        </p:nvSpPr>
        <p:spPr>
          <a:xfrm>
            <a:off x="2964561" y="2290763"/>
            <a:ext cx="3415602" cy="1133475"/>
          </a:xfrm>
          <a:prstGeom prst="rect">
            <a:avLst/>
          </a:prstGeom>
          <a:noFill/>
          <a:ln>
            <a:noFill/>
          </a:ln>
        </p:spPr>
        <p:txBody>
          <a:bodyPr anchorCtr="0" anchor="t" bIns="0" lIns="0" spcFirstLastPara="1" rIns="0" wrap="square" tIns="0">
            <a:noAutofit/>
          </a:bodyPr>
          <a:lstStyle>
            <a:lvl1pPr indent="-228600" lvl="0" marL="457200" rtl="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6"/>
          <p:cNvSpPr txBox="1"/>
          <p:nvPr>
            <p:ph idx="3" type="body"/>
          </p:nvPr>
        </p:nvSpPr>
        <p:spPr>
          <a:xfrm>
            <a:off x="2964561" y="3429000"/>
            <a:ext cx="3415602" cy="1138237"/>
          </a:xfrm>
          <a:prstGeom prst="rect">
            <a:avLst/>
          </a:prstGeom>
          <a:noFill/>
          <a:ln>
            <a:noFill/>
          </a:ln>
        </p:spPr>
        <p:txBody>
          <a:bodyPr anchorCtr="0" anchor="b" bIns="0" lIns="0" spcFirstLastPara="1" rIns="0" wrap="square" tIns="0">
            <a:noAutofit/>
          </a:bodyPr>
          <a:lstStyle>
            <a:lvl1pPr indent="-228600" lvl="0" marL="457200" rtl="0" algn="l">
              <a:lnSpc>
                <a:spcPct val="110000"/>
              </a:lnSpc>
              <a:spcBef>
                <a:spcPts val="1200"/>
              </a:spcBef>
              <a:spcAft>
                <a:spcPts val="0"/>
              </a:spcAft>
              <a:buClr>
                <a:schemeClr val="accent1"/>
              </a:buClr>
              <a:buSzPts val="7200"/>
              <a:buFont typeface="Arial"/>
              <a:buNone/>
              <a:defRPr sz="7200">
                <a:solidFill>
                  <a:schemeClr val="accent1"/>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marR="0" rtl="0" algn="l">
              <a:lnSpc>
                <a:spcPct val="130000"/>
              </a:lnSpc>
              <a:spcBef>
                <a:spcPts val="0"/>
              </a:spcBef>
              <a:spcAft>
                <a:spcPts val="0"/>
              </a:spcAft>
              <a:buClr>
                <a:schemeClr val="dk1"/>
              </a:buClr>
              <a:buSzPts val="1200"/>
              <a:buFont typeface="Arial"/>
              <a:buNone/>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6"/>
          <p:cNvSpPr txBox="1"/>
          <p:nvPr>
            <p:ph idx="4" type="body"/>
          </p:nvPr>
        </p:nvSpPr>
        <p:spPr>
          <a:xfrm>
            <a:off x="2964561" y="4572000"/>
            <a:ext cx="3415500" cy="11334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dk1"/>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16"/>
          <p:cNvSpPr/>
          <p:nvPr>
            <p:ph idx="5" type="pic"/>
          </p:nvPr>
        </p:nvSpPr>
        <p:spPr>
          <a:xfrm>
            <a:off x="6958997" y="1152525"/>
            <a:ext cx="3997928" cy="51212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0" name="Google Shape;160;p16"/>
          <p:cNvSpPr txBox="1"/>
          <p:nvPr>
            <p:ph idx="6"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61" name="Google Shape;161;p16"/>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2 Opt.C">
  <p:cSld name="8_Data Points x2 Opt.C">
    <p:spTree>
      <p:nvGrpSpPr>
        <p:cNvPr id="162" name="Shape 162"/>
        <p:cNvGrpSpPr/>
        <p:nvPr/>
      </p:nvGrpSpPr>
      <p:grpSpPr>
        <a:xfrm>
          <a:off x="0" y="0"/>
          <a:ext cx="0" cy="0"/>
          <a:chOff x="0" y="0"/>
          <a:chExt cx="0" cy="0"/>
        </a:xfrm>
      </p:grpSpPr>
      <p:sp>
        <p:nvSpPr>
          <p:cNvPr id="163" name="Google Shape;163;p17"/>
          <p:cNvSpPr txBox="1"/>
          <p:nvPr>
            <p:ph idx="1" type="body"/>
          </p:nvPr>
        </p:nvSpPr>
        <p:spPr>
          <a:xfrm>
            <a:off x="660401" y="4005849"/>
            <a:ext cx="2286000" cy="113823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5400"/>
              <a:buNone/>
              <a:defRPr b="1" sz="54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17"/>
          <p:cNvSpPr txBox="1"/>
          <p:nvPr>
            <p:ph idx="2" type="body"/>
          </p:nvPr>
        </p:nvSpPr>
        <p:spPr>
          <a:xfrm>
            <a:off x="660401" y="5144084"/>
            <a:ext cx="2286000" cy="1139351"/>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20000"/>
              </a:lnSpc>
              <a:spcBef>
                <a:spcPts val="500"/>
              </a:spcBef>
              <a:spcAft>
                <a:spcPts val="0"/>
              </a:spcAft>
              <a:buSzPts val="1200"/>
              <a:buChar char="•"/>
              <a:defRPr sz="1200">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7"/>
          <p:cNvSpPr txBox="1"/>
          <p:nvPr>
            <p:ph idx="3" type="body"/>
          </p:nvPr>
        </p:nvSpPr>
        <p:spPr>
          <a:xfrm>
            <a:off x="3514725" y="4005849"/>
            <a:ext cx="2304000" cy="1138237"/>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5400"/>
              <a:buNone/>
              <a:defRPr b="1" sz="5400">
                <a:solidFill>
                  <a:schemeClr val="accent1"/>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17"/>
          <p:cNvSpPr txBox="1"/>
          <p:nvPr>
            <p:ph idx="4" type="body"/>
          </p:nvPr>
        </p:nvSpPr>
        <p:spPr>
          <a:xfrm>
            <a:off x="3514725" y="5155843"/>
            <a:ext cx="2304000" cy="1138237"/>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20000"/>
              </a:lnSpc>
              <a:spcBef>
                <a:spcPts val="500"/>
              </a:spcBef>
              <a:spcAft>
                <a:spcPts val="0"/>
              </a:spcAft>
              <a:buSzPts val="1200"/>
              <a:buChar char="•"/>
              <a:defRPr sz="1200">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17"/>
          <p:cNvSpPr/>
          <p:nvPr>
            <p:ph idx="5" type="pic"/>
          </p:nvPr>
        </p:nvSpPr>
        <p:spPr>
          <a:xfrm>
            <a:off x="6380163" y="1152525"/>
            <a:ext cx="4576762" cy="51212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8" name="Google Shape;168;p17"/>
          <p:cNvSpPr txBox="1"/>
          <p:nvPr>
            <p:ph type="title"/>
          </p:nvPr>
        </p:nvSpPr>
        <p:spPr>
          <a:xfrm>
            <a:off x="660401" y="1166383"/>
            <a:ext cx="5163559" cy="1123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17"/>
          <p:cNvSpPr/>
          <p:nvPr>
            <p:ph idx="6" type="pic"/>
          </p:nvPr>
        </p:nvSpPr>
        <p:spPr>
          <a:xfrm>
            <a:off x="6959600" y="1706563"/>
            <a:ext cx="3417888" cy="4003675"/>
          </a:xfrm>
          <a:prstGeom prst="rect">
            <a:avLst/>
          </a:prstGeom>
          <a:solidFill>
            <a:srgbClr val="8F8F88"/>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0" name="Google Shape;170;p17"/>
          <p:cNvSpPr txBox="1"/>
          <p:nvPr>
            <p:ph idx="7" type="body"/>
          </p:nvPr>
        </p:nvSpPr>
        <p:spPr>
          <a:xfrm>
            <a:off x="666986" y="2289584"/>
            <a:ext cx="5144852" cy="1716264"/>
          </a:xfrm>
          <a:prstGeom prst="rect">
            <a:avLst/>
          </a:prstGeom>
          <a:noFill/>
          <a:ln>
            <a:noFill/>
          </a:ln>
        </p:spPr>
        <p:txBody>
          <a:bodyPr anchorCtr="0" anchor="ctr"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17"/>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72" name="Google Shape;172;p17"/>
          <p:cNvSpPr txBox="1"/>
          <p:nvPr>
            <p:ph idx="8"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73" name="Google Shape;173;p17"/>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3 Opt.C">
  <p:cSld name="8_Data Points x3 Opt.C">
    <p:spTree>
      <p:nvGrpSpPr>
        <p:cNvPr id="174" name="Shape 174"/>
        <p:cNvGrpSpPr/>
        <p:nvPr/>
      </p:nvGrpSpPr>
      <p:grpSpPr>
        <a:xfrm>
          <a:off x="0" y="0"/>
          <a:ext cx="0" cy="0"/>
          <a:chOff x="0" y="0"/>
          <a:chExt cx="0" cy="0"/>
        </a:xfrm>
      </p:grpSpPr>
      <p:sp>
        <p:nvSpPr>
          <p:cNvPr id="175" name="Google Shape;175;p18"/>
          <p:cNvSpPr txBox="1"/>
          <p:nvPr>
            <p:ph idx="1" type="body"/>
          </p:nvPr>
        </p:nvSpPr>
        <p:spPr>
          <a:xfrm>
            <a:off x="666986" y="4008674"/>
            <a:ext cx="1717200" cy="11376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4400"/>
              <a:buFont typeface="Arial"/>
              <a:buNone/>
              <a:defRPr b="1" sz="4400"/>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18"/>
          <p:cNvSpPr txBox="1"/>
          <p:nvPr>
            <p:ph idx="2" type="body"/>
          </p:nvPr>
        </p:nvSpPr>
        <p:spPr>
          <a:xfrm>
            <a:off x="666986" y="5149417"/>
            <a:ext cx="1717200" cy="11376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18"/>
          <p:cNvSpPr txBox="1"/>
          <p:nvPr>
            <p:ph idx="3" type="body"/>
          </p:nvPr>
        </p:nvSpPr>
        <p:spPr>
          <a:xfrm>
            <a:off x="2942070" y="4008674"/>
            <a:ext cx="1717200" cy="11376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4400"/>
              <a:buFont typeface="Arial"/>
              <a:buNone/>
              <a:defRPr b="1" sz="4400"/>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18"/>
          <p:cNvSpPr txBox="1"/>
          <p:nvPr>
            <p:ph idx="4" type="body"/>
          </p:nvPr>
        </p:nvSpPr>
        <p:spPr>
          <a:xfrm>
            <a:off x="2955357" y="5149417"/>
            <a:ext cx="1717200" cy="11376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18"/>
          <p:cNvSpPr/>
          <p:nvPr>
            <p:ph idx="5" type="pic"/>
          </p:nvPr>
        </p:nvSpPr>
        <p:spPr>
          <a:xfrm>
            <a:off x="8097839" y="1152525"/>
            <a:ext cx="2859086" cy="51212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 name="Google Shape;180;p18"/>
          <p:cNvSpPr txBox="1"/>
          <p:nvPr>
            <p:ph idx="6" type="body"/>
          </p:nvPr>
        </p:nvSpPr>
        <p:spPr>
          <a:xfrm>
            <a:off x="5246264" y="4008674"/>
            <a:ext cx="1717200" cy="11376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4400"/>
              <a:buFont typeface="Arial"/>
              <a:buNone/>
              <a:defRPr b="1" sz="4400"/>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18"/>
          <p:cNvSpPr txBox="1"/>
          <p:nvPr>
            <p:ph idx="7" type="body"/>
          </p:nvPr>
        </p:nvSpPr>
        <p:spPr>
          <a:xfrm>
            <a:off x="5246263" y="5149417"/>
            <a:ext cx="1717200" cy="11376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8"/>
          <p:cNvSpPr txBox="1"/>
          <p:nvPr>
            <p:ph type="title"/>
          </p:nvPr>
        </p:nvSpPr>
        <p:spPr>
          <a:xfrm>
            <a:off x="666986" y="1152528"/>
            <a:ext cx="6291262" cy="113509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18"/>
          <p:cNvSpPr txBox="1"/>
          <p:nvPr>
            <p:ph idx="8" type="body"/>
          </p:nvPr>
        </p:nvSpPr>
        <p:spPr>
          <a:xfrm>
            <a:off x="666986" y="2290763"/>
            <a:ext cx="6291262" cy="1714768"/>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18"/>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185" name="Google Shape;185;p18"/>
          <p:cNvSpPr txBox="1"/>
          <p:nvPr>
            <p:ph idx="9"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86" name="Google Shape;186;p18"/>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4 Opt.B" showMasterSp="0">
  <p:cSld name="8_Data Points x4 Opt.B">
    <p:spTree>
      <p:nvGrpSpPr>
        <p:cNvPr id="187" name="Shape 187"/>
        <p:cNvGrpSpPr/>
        <p:nvPr/>
      </p:nvGrpSpPr>
      <p:grpSpPr>
        <a:xfrm>
          <a:off x="0" y="0"/>
          <a:ext cx="0" cy="0"/>
          <a:chOff x="0" y="0"/>
          <a:chExt cx="0" cy="0"/>
        </a:xfrm>
      </p:grpSpPr>
      <p:sp>
        <p:nvSpPr>
          <p:cNvPr id="188" name="Google Shape;188;p19"/>
          <p:cNvSpPr/>
          <p:nvPr/>
        </p:nvSpPr>
        <p:spPr>
          <a:xfrm>
            <a:off x="6950075" y="0"/>
            <a:ext cx="5241900" cy="6273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19"/>
          <p:cNvSpPr txBox="1"/>
          <p:nvPr>
            <p:ph type="title"/>
          </p:nvPr>
        </p:nvSpPr>
        <p:spPr>
          <a:xfrm>
            <a:off x="660400" y="1152527"/>
            <a:ext cx="5700711" cy="11382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19"/>
          <p:cNvSpPr txBox="1"/>
          <p:nvPr>
            <p:ph idx="1" type="body"/>
          </p:nvPr>
        </p:nvSpPr>
        <p:spPr>
          <a:xfrm>
            <a:off x="1244956" y="3443929"/>
            <a:ext cx="2275200" cy="1111782"/>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19"/>
          <p:cNvSpPr txBox="1"/>
          <p:nvPr>
            <p:ph idx="2" type="body"/>
          </p:nvPr>
        </p:nvSpPr>
        <p:spPr>
          <a:xfrm>
            <a:off x="4105236" y="3426620"/>
            <a:ext cx="2275200" cy="1129092"/>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19"/>
          <p:cNvSpPr/>
          <p:nvPr>
            <p:ph idx="3" type="pic"/>
          </p:nvPr>
        </p:nvSpPr>
        <p:spPr>
          <a:xfrm>
            <a:off x="7518399" y="1152525"/>
            <a:ext cx="3424200" cy="45576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3" name="Google Shape;193;p19"/>
          <p:cNvSpPr txBox="1"/>
          <p:nvPr>
            <p:ph idx="4" type="body"/>
          </p:nvPr>
        </p:nvSpPr>
        <p:spPr>
          <a:xfrm>
            <a:off x="1244956" y="5135563"/>
            <a:ext cx="2275200" cy="1138235"/>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4" name="Google Shape;194;p19"/>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195" name="Google Shape;195;p19"/>
          <p:cNvSpPr txBox="1"/>
          <p:nvPr>
            <p:ph idx="5" type="body"/>
          </p:nvPr>
        </p:nvSpPr>
        <p:spPr>
          <a:xfrm>
            <a:off x="4105236" y="5135563"/>
            <a:ext cx="2275200" cy="1137600"/>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19"/>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197" name="Google Shape;197;p19"/>
          <p:cNvSpPr txBox="1"/>
          <p:nvPr>
            <p:ph idx="6" type="body"/>
          </p:nvPr>
        </p:nvSpPr>
        <p:spPr>
          <a:xfrm>
            <a:off x="1244956" y="2818024"/>
            <a:ext cx="2275200" cy="755625"/>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19"/>
          <p:cNvSpPr txBox="1"/>
          <p:nvPr>
            <p:ph idx="7" type="body"/>
          </p:nvPr>
        </p:nvSpPr>
        <p:spPr>
          <a:xfrm>
            <a:off x="4105236" y="2809990"/>
            <a:ext cx="2275200" cy="742178"/>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19"/>
          <p:cNvSpPr txBox="1"/>
          <p:nvPr>
            <p:ph idx="8" type="body"/>
          </p:nvPr>
        </p:nvSpPr>
        <p:spPr>
          <a:xfrm>
            <a:off x="1244956" y="4515396"/>
            <a:ext cx="2275200" cy="789527"/>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0" name="Google Shape;200;p19"/>
          <p:cNvSpPr txBox="1"/>
          <p:nvPr>
            <p:ph idx="9" type="body"/>
          </p:nvPr>
        </p:nvSpPr>
        <p:spPr>
          <a:xfrm>
            <a:off x="4105236" y="4515396"/>
            <a:ext cx="2275200" cy="790167"/>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19"/>
          <p:cNvSpPr txBox="1"/>
          <p:nvPr>
            <p:ph idx="1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02" name="Google Shape;202;p19"/>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203" name="Google Shape;203;p19"/>
          <p:cNvSpPr txBox="1"/>
          <p:nvPr/>
        </p:nvSpPr>
        <p:spPr>
          <a:xfrm rot="5400000">
            <a:off x="10995888" y="5014538"/>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4 Opt.C" showMasterSp="0">
  <p:cSld name="8_Data Points x4 Opt.C">
    <p:bg>
      <p:bgPr>
        <a:solidFill>
          <a:schemeClr val="accent1"/>
        </a:solidFill>
      </p:bgPr>
    </p:bg>
    <p:spTree>
      <p:nvGrpSpPr>
        <p:cNvPr id="204" name="Shape 204"/>
        <p:cNvGrpSpPr/>
        <p:nvPr/>
      </p:nvGrpSpPr>
      <p:grpSpPr>
        <a:xfrm>
          <a:off x="0" y="0"/>
          <a:ext cx="0" cy="0"/>
          <a:chOff x="0" y="0"/>
          <a:chExt cx="0" cy="0"/>
        </a:xfrm>
      </p:grpSpPr>
      <p:sp>
        <p:nvSpPr>
          <p:cNvPr id="205" name="Google Shape;205;p20"/>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pic>
        <p:nvPicPr>
          <p:cNvPr id="206" name="Google Shape;206;p20"/>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207" name="Google Shape;207;p20"/>
          <p:cNvSpPr txBox="1"/>
          <p:nvPr>
            <p:ph type="title"/>
          </p:nvPr>
        </p:nvSpPr>
        <p:spPr>
          <a:xfrm>
            <a:off x="660400" y="1138238"/>
            <a:ext cx="5121274" cy="11525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20"/>
          <p:cNvSpPr txBox="1"/>
          <p:nvPr>
            <p:ph idx="1" type="body"/>
          </p:nvPr>
        </p:nvSpPr>
        <p:spPr>
          <a:xfrm>
            <a:off x="660400" y="3993403"/>
            <a:ext cx="2275200" cy="1123200"/>
          </a:xfrm>
          <a:prstGeom prst="rect">
            <a:avLst/>
          </a:prstGeom>
          <a:noFill/>
          <a:ln>
            <a:noFill/>
          </a:ln>
        </p:spPr>
        <p:txBody>
          <a:bodyPr anchorCtr="0" anchor="b" bIns="72000" lIns="0" spcFirstLastPara="1" rIns="180000" wrap="square" tIns="0">
            <a:noAutofit/>
          </a:bodyPr>
          <a:lstStyle>
            <a:lvl1pPr indent="-228600" lvl="0" marL="457200" marR="0" rtl="0" algn="l">
              <a:lnSpc>
                <a:spcPct val="110000"/>
              </a:lnSpc>
              <a:spcBef>
                <a:spcPts val="0"/>
              </a:spcBef>
              <a:spcAft>
                <a:spcPts val="0"/>
              </a:spcAft>
              <a:buClr>
                <a:schemeClr val="dk2"/>
              </a:buClr>
              <a:buSzPts val="5000"/>
              <a:buFont typeface="Arial"/>
              <a:buNone/>
              <a:defRPr b="1" sz="5000">
                <a:solidFill>
                  <a:schemeClr val="dk2"/>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0"/>
          <p:cNvSpPr txBox="1"/>
          <p:nvPr>
            <p:ph idx="2" type="body"/>
          </p:nvPr>
        </p:nvSpPr>
        <p:spPr>
          <a:xfrm>
            <a:off x="660400" y="5131639"/>
            <a:ext cx="2275200" cy="11232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20"/>
          <p:cNvSpPr txBox="1"/>
          <p:nvPr>
            <p:ph idx="3" type="body"/>
          </p:nvPr>
        </p:nvSpPr>
        <p:spPr>
          <a:xfrm>
            <a:off x="3544516" y="3993403"/>
            <a:ext cx="2275200" cy="1123200"/>
          </a:xfrm>
          <a:prstGeom prst="rect">
            <a:avLst/>
          </a:prstGeom>
          <a:noFill/>
          <a:ln>
            <a:noFill/>
          </a:ln>
        </p:spPr>
        <p:txBody>
          <a:bodyPr anchorCtr="0" anchor="b" bIns="72000" lIns="0" spcFirstLastPara="1" rIns="180000" wrap="square" tIns="0">
            <a:noAutofit/>
          </a:bodyPr>
          <a:lstStyle>
            <a:lvl1pPr indent="-228600" lvl="0" marL="457200" marR="0" rtl="0" algn="l">
              <a:lnSpc>
                <a:spcPct val="110000"/>
              </a:lnSpc>
              <a:spcBef>
                <a:spcPts val="0"/>
              </a:spcBef>
              <a:spcAft>
                <a:spcPts val="0"/>
              </a:spcAft>
              <a:buClr>
                <a:schemeClr val="dk2"/>
              </a:buClr>
              <a:buSzPts val="5000"/>
              <a:buFont typeface="Arial"/>
              <a:buNone/>
              <a:defRPr b="1" sz="5000">
                <a:solidFill>
                  <a:schemeClr val="dk2"/>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0"/>
          <p:cNvSpPr txBox="1"/>
          <p:nvPr>
            <p:ph idx="4" type="body"/>
          </p:nvPr>
        </p:nvSpPr>
        <p:spPr>
          <a:xfrm>
            <a:off x="3544516" y="5131639"/>
            <a:ext cx="2275200" cy="11232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0"/>
          <p:cNvSpPr txBox="1"/>
          <p:nvPr>
            <p:ph idx="5" type="body"/>
          </p:nvPr>
        </p:nvSpPr>
        <p:spPr>
          <a:xfrm>
            <a:off x="6371770" y="3993403"/>
            <a:ext cx="2275200" cy="1123200"/>
          </a:xfrm>
          <a:prstGeom prst="rect">
            <a:avLst/>
          </a:prstGeom>
          <a:noFill/>
          <a:ln>
            <a:noFill/>
          </a:ln>
        </p:spPr>
        <p:txBody>
          <a:bodyPr anchorCtr="0" anchor="b" bIns="72000" lIns="0" spcFirstLastPara="1" rIns="180000" wrap="square" tIns="0">
            <a:noAutofit/>
          </a:bodyPr>
          <a:lstStyle>
            <a:lvl1pPr indent="-228600" lvl="0" marL="457200" marR="0" rtl="0" algn="l">
              <a:lnSpc>
                <a:spcPct val="110000"/>
              </a:lnSpc>
              <a:spcBef>
                <a:spcPts val="0"/>
              </a:spcBef>
              <a:spcAft>
                <a:spcPts val="0"/>
              </a:spcAft>
              <a:buClr>
                <a:schemeClr val="dk2"/>
              </a:buClr>
              <a:buSzPts val="5000"/>
              <a:buFont typeface="Arial"/>
              <a:buNone/>
              <a:defRPr b="1" sz="5000">
                <a:solidFill>
                  <a:schemeClr val="dk2"/>
                </a:solidFill>
              </a:defRPr>
            </a:lvl1pPr>
            <a:lvl2pPr indent="-228600" lvl="1" marL="914400" algn="l">
              <a:lnSpc>
                <a:spcPct val="130000"/>
              </a:lnSpc>
              <a:spcBef>
                <a:spcPts val="600"/>
              </a:spcBef>
              <a:spcAft>
                <a:spcPts val="0"/>
              </a:spcAft>
              <a:buClr>
                <a:schemeClr val="dk1"/>
              </a:buClr>
              <a:buSzPts val="8000"/>
              <a:buFont typeface="Arial"/>
              <a:buNone/>
              <a:defRPr sz="8000">
                <a:solidFill>
                  <a:schemeClr val="dk1"/>
                </a:solidFill>
              </a:defRPr>
            </a:lvl2pPr>
            <a:lvl3pPr indent="-228600" lvl="2" marL="1371600" algn="l">
              <a:lnSpc>
                <a:spcPct val="120000"/>
              </a:lnSpc>
              <a:spcBef>
                <a:spcPts val="500"/>
              </a:spcBef>
              <a:spcAft>
                <a:spcPts val="0"/>
              </a:spcAft>
              <a:buSzPts val="8000"/>
              <a:buFont typeface="Arial"/>
              <a:buNone/>
              <a:defRPr sz="8000">
                <a:solidFill>
                  <a:schemeClr val="dk1"/>
                </a:solidFill>
              </a:defRPr>
            </a:lvl3pPr>
            <a:lvl4pPr indent="-228600" lvl="3" marL="1828800" algn="l">
              <a:lnSpc>
                <a:spcPct val="120000"/>
              </a:lnSpc>
              <a:spcBef>
                <a:spcPts val="1200"/>
              </a:spcBef>
              <a:spcAft>
                <a:spcPts val="0"/>
              </a:spcAft>
              <a:buSzPts val="8000"/>
              <a:buFont typeface="Arial"/>
              <a:buNone/>
              <a:defRPr sz="8000">
                <a:solidFill>
                  <a:schemeClr val="dk1"/>
                </a:solidFill>
              </a:defRPr>
            </a:lvl4pPr>
            <a:lvl5pPr indent="-228600" lvl="4" marL="2286000" algn="l">
              <a:lnSpc>
                <a:spcPct val="120000"/>
              </a:lnSpc>
              <a:spcBef>
                <a:spcPts val="1200"/>
              </a:spcBef>
              <a:spcAft>
                <a:spcPts val="0"/>
              </a:spcAft>
              <a:buClr>
                <a:schemeClr val="dk1"/>
              </a:buClr>
              <a:buSzPts val="8000"/>
              <a:buFont typeface="Arial"/>
              <a:buNone/>
              <a:defRPr sz="8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20"/>
          <p:cNvSpPr txBox="1"/>
          <p:nvPr>
            <p:ph idx="6" type="body"/>
          </p:nvPr>
        </p:nvSpPr>
        <p:spPr>
          <a:xfrm>
            <a:off x="6371770" y="5131639"/>
            <a:ext cx="2275200" cy="11232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0"/>
          <p:cNvSpPr txBox="1"/>
          <p:nvPr>
            <p:ph idx="7" type="body"/>
          </p:nvPr>
        </p:nvSpPr>
        <p:spPr>
          <a:xfrm>
            <a:off x="9246875" y="3993403"/>
            <a:ext cx="2275200" cy="11232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dk2"/>
              </a:buClr>
              <a:buSzPts val="5000"/>
              <a:buFont typeface="Arial"/>
              <a:buNone/>
              <a:defRPr b="1" sz="5000">
                <a:solidFill>
                  <a:schemeClr val="dk2"/>
                </a:solidFill>
              </a:defRPr>
            </a:lvl1pPr>
            <a:lvl2pPr indent="-228600" lvl="1" marL="914400" algn="l">
              <a:lnSpc>
                <a:spcPct val="130000"/>
              </a:lnSpc>
              <a:spcBef>
                <a:spcPts val="600"/>
              </a:spcBef>
              <a:spcAft>
                <a:spcPts val="0"/>
              </a:spcAft>
              <a:buClr>
                <a:schemeClr val="dk1"/>
              </a:buClr>
              <a:buSzPts val="6000"/>
              <a:buFont typeface="Arial"/>
              <a:buNone/>
              <a:defRPr sz="6000">
                <a:solidFill>
                  <a:schemeClr val="dk1"/>
                </a:solidFill>
              </a:defRPr>
            </a:lvl2pPr>
            <a:lvl3pPr indent="-228600" lvl="2" marL="1371600" algn="l">
              <a:lnSpc>
                <a:spcPct val="120000"/>
              </a:lnSpc>
              <a:spcBef>
                <a:spcPts val="500"/>
              </a:spcBef>
              <a:spcAft>
                <a:spcPts val="0"/>
              </a:spcAft>
              <a:buSzPts val="6000"/>
              <a:buNone/>
              <a:defRPr sz="6000">
                <a:solidFill>
                  <a:schemeClr val="dk1"/>
                </a:solidFill>
              </a:defRPr>
            </a:lvl3pPr>
            <a:lvl4pPr indent="-228600" lvl="3" marL="1828800" algn="l">
              <a:lnSpc>
                <a:spcPct val="120000"/>
              </a:lnSpc>
              <a:spcBef>
                <a:spcPts val="1200"/>
              </a:spcBef>
              <a:spcAft>
                <a:spcPts val="0"/>
              </a:spcAft>
              <a:buSzPts val="6000"/>
              <a:buNone/>
              <a:defRPr sz="6000">
                <a:solidFill>
                  <a:schemeClr val="dk1"/>
                </a:solidFill>
              </a:defRPr>
            </a:lvl4pPr>
            <a:lvl5pPr indent="-228600" lvl="4" marL="2286000" algn="l">
              <a:lnSpc>
                <a:spcPct val="120000"/>
              </a:lnSpc>
              <a:spcBef>
                <a:spcPts val="1200"/>
              </a:spcBef>
              <a:spcAft>
                <a:spcPts val="0"/>
              </a:spcAft>
              <a:buClr>
                <a:schemeClr val="dk1"/>
              </a:buClr>
              <a:buSzPts val="6000"/>
              <a:buFont typeface="Arial"/>
              <a:buNone/>
              <a:defRPr sz="6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0"/>
          <p:cNvSpPr txBox="1"/>
          <p:nvPr>
            <p:ph idx="8" type="body"/>
          </p:nvPr>
        </p:nvSpPr>
        <p:spPr>
          <a:xfrm>
            <a:off x="9246875" y="5131639"/>
            <a:ext cx="2275200" cy="1143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30000"/>
              </a:lnSpc>
              <a:spcBef>
                <a:spcPts val="500"/>
              </a:spcBef>
              <a:spcAft>
                <a:spcPts val="0"/>
              </a:spcAft>
              <a:buSzPts val="1200"/>
              <a:buChar char="•"/>
              <a:defRPr>
                <a:solidFill>
                  <a:schemeClr val="dk1"/>
                </a:solidFill>
              </a:defRPr>
            </a:lvl3pPr>
            <a:lvl4pPr indent="-228600" lvl="3" marL="1828800" algn="l">
              <a:lnSpc>
                <a:spcPct val="130000"/>
              </a:lnSpc>
              <a:spcBef>
                <a:spcPts val="1200"/>
              </a:spcBef>
              <a:spcAft>
                <a:spcPts val="0"/>
              </a:spcAft>
              <a:buSzPts val="1000"/>
              <a:buNone/>
              <a:defRPr>
                <a:solidFill>
                  <a:schemeClr val="dk1"/>
                </a:solidFill>
              </a:defRPr>
            </a:lvl4pPr>
            <a:lvl5pPr indent="-228600" lvl="4" marL="2286000" algn="l">
              <a:lnSpc>
                <a:spcPct val="13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0"/>
          <p:cNvSpPr txBox="1"/>
          <p:nvPr>
            <p:ph idx="9" type="body"/>
          </p:nvPr>
        </p:nvSpPr>
        <p:spPr>
          <a:xfrm>
            <a:off x="660400" y="2290763"/>
            <a:ext cx="4572000" cy="1692275"/>
          </a:xfrm>
          <a:prstGeom prst="rect">
            <a:avLst/>
          </a:prstGeom>
          <a:noFill/>
          <a:ln>
            <a:noFill/>
          </a:ln>
        </p:spPr>
        <p:txBody>
          <a:bodyPr anchorCtr="0" anchor="ctr" bIns="0" lIns="0" spcFirstLastPara="1" rIns="0" wrap="square" tIns="0">
            <a:noAutofit/>
          </a:bodyPr>
          <a:lstStyle>
            <a:lvl1pPr indent="-228600" lvl="0" marL="457200" marR="0" rtl="0" algn="l">
              <a:lnSpc>
                <a:spcPct val="110000"/>
              </a:lnSpc>
              <a:spcBef>
                <a:spcPts val="0"/>
              </a:spcBef>
              <a:spcAft>
                <a:spcPts val="0"/>
              </a:spcAft>
              <a:buClr>
                <a:schemeClr val="lt1"/>
              </a:buClr>
              <a:buSzPts val="1800"/>
              <a:buFont typeface="Arial"/>
              <a:buNone/>
              <a:defRPr b="1">
                <a:solidFill>
                  <a:schemeClr val="lt1"/>
                </a:solidFill>
              </a:defRPr>
            </a:lvl1pPr>
            <a:lvl2pPr indent="-228600" lvl="1" marL="914400" marR="0" rtl="0" algn="l">
              <a:lnSpc>
                <a:spcPct val="130000"/>
              </a:lnSpc>
              <a:spcBef>
                <a:spcPts val="0"/>
              </a:spcBef>
              <a:spcAft>
                <a:spcPts val="0"/>
              </a:spcAft>
              <a:buNone/>
              <a:defRPr sz="1200">
                <a:solidFill>
                  <a:schemeClr val="lt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a:solidFill>
                  <a:schemeClr val="dk1"/>
                </a:solidFill>
              </a:defRPr>
            </a:lvl4pPr>
            <a:lvl5pPr indent="-228600" lvl="4" marL="2286000" algn="l">
              <a:lnSpc>
                <a:spcPct val="12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0"/>
          <p:cNvSpPr/>
          <p:nvPr>
            <p:ph idx="13" type="pic"/>
          </p:nvPr>
        </p:nvSpPr>
        <p:spPr>
          <a:xfrm>
            <a:off x="6380163" y="1138237"/>
            <a:ext cx="4576762" cy="285432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8" name="Google Shape;218;p20"/>
          <p:cNvSpPr txBox="1"/>
          <p:nvPr>
            <p:ph idx="14"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19" name="Google Shape;219;p20"/>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220" name="Google Shape;220;p20"/>
          <p:cNvSpPr txBox="1"/>
          <p:nvPr/>
        </p:nvSpPr>
        <p:spPr>
          <a:xfrm>
            <a:off x="660400"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 + Image x3">
  <p:cSld name="5_Text + Image x3">
    <p:spTree>
      <p:nvGrpSpPr>
        <p:cNvPr id="21" name="Shape 21"/>
        <p:cNvGrpSpPr/>
        <p:nvPr/>
      </p:nvGrpSpPr>
      <p:grpSpPr>
        <a:xfrm>
          <a:off x="0" y="0"/>
          <a:ext cx="0" cy="0"/>
          <a:chOff x="0" y="0"/>
          <a:chExt cx="0" cy="0"/>
        </a:xfrm>
      </p:grpSpPr>
      <p:sp>
        <p:nvSpPr>
          <p:cNvPr id="22" name="Google Shape;22;p3"/>
          <p:cNvSpPr txBox="1"/>
          <p:nvPr>
            <p:ph type="title"/>
          </p:nvPr>
        </p:nvSpPr>
        <p:spPr>
          <a:xfrm>
            <a:off x="670908" y="1152528"/>
            <a:ext cx="5140930" cy="113605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670908" y="2854325"/>
            <a:ext cx="3434367" cy="341947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b="1"/>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p:nvPr>
            <p:ph idx="2" type="pic"/>
          </p:nvPr>
        </p:nvSpPr>
        <p:spPr>
          <a:xfrm>
            <a:off x="4664075" y="3992563"/>
            <a:ext cx="2286002" cy="2881231"/>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3"/>
          <p:cNvSpPr/>
          <p:nvPr>
            <p:ph idx="3" type="pic"/>
          </p:nvPr>
        </p:nvSpPr>
        <p:spPr>
          <a:xfrm>
            <a:off x="6380163" y="1152528"/>
            <a:ext cx="3992562" cy="227171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27" name="Google Shape;27;p3"/>
          <p:cNvSpPr/>
          <p:nvPr>
            <p:ph idx="4" type="pic"/>
          </p:nvPr>
        </p:nvSpPr>
        <p:spPr>
          <a:xfrm>
            <a:off x="8086725" y="3983037"/>
            <a:ext cx="2870200" cy="2271709"/>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 name="Google Shape;28;p3"/>
          <p:cNvSpPr txBox="1"/>
          <p:nvPr>
            <p:ph idx="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9" name="Google Shape;29;p3"/>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5 Opt.B" showMasterSp="0">
  <p:cSld name="8_Data Points x5 Opt.B">
    <p:bg>
      <p:bgPr>
        <a:solidFill>
          <a:schemeClr val="accent1"/>
        </a:solidFill>
      </p:bgPr>
    </p:bg>
    <p:spTree>
      <p:nvGrpSpPr>
        <p:cNvPr id="221" name="Shape 221"/>
        <p:cNvGrpSpPr/>
        <p:nvPr/>
      </p:nvGrpSpPr>
      <p:grpSpPr>
        <a:xfrm>
          <a:off x="0" y="0"/>
          <a:ext cx="0" cy="0"/>
          <a:chOff x="0" y="0"/>
          <a:chExt cx="0" cy="0"/>
        </a:xfrm>
      </p:grpSpPr>
      <p:sp>
        <p:nvSpPr>
          <p:cNvPr id="222" name="Google Shape;222;p2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223" name="Google Shape;223;p21"/>
          <p:cNvSpPr txBox="1"/>
          <p:nvPr>
            <p:ph type="title"/>
          </p:nvPr>
        </p:nvSpPr>
        <p:spPr>
          <a:xfrm>
            <a:off x="5801452" y="1138237"/>
            <a:ext cx="5155474" cy="228600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21"/>
          <p:cNvSpPr txBox="1"/>
          <p:nvPr>
            <p:ph idx="1" type="body"/>
          </p:nvPr>
        </p:nvSpPr>
        <p:spPr>
          <a:xfrm>
            <a:off x="665018" y="3992563"/>
            <a:ext cx="1717199" cy="767816"/>
          </a:xfrm>
          <a:prstGeom prst="rect">
            <a:avLst/>
          </a:prstGeom>
          <a:noFill/>
          <a:ln>
            <a:noFill/>
          </a:ln>
        </p:spPr>
        <p:txBody>
          <a:bodyPr anchorCtr="0" anchor="b" bIns="72000" lIns="0" spcFirstLastPara="1" rIns="180000" wrap="square" tIns="0">
            <a:noAutofit/>
          </a:bodyPr>
          <a:lstStyle>
            <a:lvl1pPr indent="-228600" lvl="0" marL="457200" algn="l">
              <a:lnSpc>
                <a:spcPct val="110000"/>
              </a:lnSpc>
              <a:spcBef>
                <a:spcPts val="1200"/>
              </a:spcBef>
              <a:spcAft>
                <a:spcPts val="0"/>
              </a:spcAft>
              <a:buClr>
                <a:schemeClr val="dk2"/>
              </a:buClr>
              <a:buSzPts val="4000"/>
              <a:buNone/>
              <a:defRPr sz="4000">
                <a:solidFill>
                  <a:schemeClr val="dk2"/>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21"/>
          <p:cNvSpPr txBox="1"/>
          <p:nvPr>
            <p:ph idx="2" type="body"/>
          </p:nvPr>
        </p:nvSpPr>
        <p:spPr>
          <a:xfrm>
            <a:off x="665019" y="4598356"/>
            <a:ext cx="1713056" cy="167628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21"/>
          <p:cNvSpPr txBox="1"/>
          <p:nvPr>
            <p:ph idx="3" type="body"/>
          </p:nvPr>
        </p:nvSpPr>
        <p:spPr>
          <a:xfrm>
            <a:off x="2946400" y="3992563"/>
            <a:ext cx="1717199" cy="767816"/>
          </a:xfrm>
          <a:prstGeom prst="rect">
            <a:avLst/>
          </a:prstGeom>
          <a:noFill/>
          <a:ln>
            <a:noFill/>
          </a:ln>
        </p:spPr>
        <p:txBody>
          <a:bodyPr anchorCtr="0" anchor="b" bIns="72000" lIns="0" spcFirstLastPara="1" rIns="180000" wrap="square" tIns="0">
            <a:noAutofit/>
          </a:bodyPr>
          <a:lstStyle>
            <a:lvl1pPr indent="-228600" lvl="0" marL="457200" algn="l">
              <a:lnSpc>
                <a:spcPct val="110000"/>
              </a:lnSpc>
              <a:spcBef>
                <a:spcPts val="1200"/>
              </a:spcBef>
              <a:spcAft>
                <a:spcPts val="0"/>
              </a:spcAft>
              <a:buClr>
                <a:schemeClr val="dk2"/>
              </a:buClr>
              <a:buSzPts val="4000"/>
              <a:buFont typeface="Arial"/>
              <a:buNone/>
              <a:defRPr sz="4000">
                <a:solidFill>
                  <a:schemeClr val="dk2"/>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1"/>
          <p:cNvSpPr txBox="1"/>
          <p:nvPr>
            <p:ph idx="4" type="body"/>
          </p:nvPr>
        </p:nvSpPr>
        <p:spPr>
          <a:xfrm>
            <a:off x="2946400" y="4598356"/>
            <a:ext cx="1717675" cy="167628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21"/>
          <p:cNvSpPr txBox="1"/>
          <p:nvPr>
            <p:ph idx="5" type="body"/>
          </p:nvPr>
        </p:nvSpPr>
        <p:spPr>
          <a:xfrm>
            <a:off x="5252727" y="3992563"/>
            <a:ext cx="1717199" cy="767816"/>
          </a:xfrm>
          <a:prstGeom prst="rect">
            <a:avLst/>
          </a:prstGeom>
          <a:noFill/>
          <a:ln>
            <a:noFill/>
          </a:ln>
        </p:spPr>
        <p:txBody>
          <a:bodyPr anchorCtr="0" anchor="b" bIns="72000" lIns="0" spcFirstLastPara="1" rIns="180000" wrap="square" tIns="0">
            <a:noAutofit/>
          </a:bodyPr>
          <a:lstStyle>
            <a:lvl1pPr indent="-228600" lvl="0" marL="457200" algn="l">
              <a:lnSpc>
                <a:spcPct val="110000"/>
              </a:lnSpc>
              <a:spcBef>
                <a:spcPts val="1200"/>
              </a:spcBef>
              <a:spcAft>
                <a:spcPts val="0"/>
              </a:spcAft>
              <a:buClr>
                <a:schemeClr val="dk2"/>
              </a:buClr>
              <a:buSzPts val="4000"/>
              <a:buFont typeface="Arial"/>
              <a:buNone/>
              <a:defRPr sz="4000">
                <a:solidFill>
                  <a:schemeClr val="dk2"/>
                </a:solidFill>
              </a:defRPr>
            </a:lvl1pPr>
            <a:lvl2pPr indent="-228600" lvl="1" marL="914400" algn="l">
              <a:lnSpc>
                <a:spcPct val="130000"/>
              </a:lnSpc>
              <a:spcBef>
                <a:spcPts val="600"/>
              </a:spcBef>
              <a:spcAft>
                <a:spcPts val="0"/>
              </a:spcAft>
              <a:buClr>
                <a:schemeClr val="dk1"/>
              </a:buClr>
              <a:buSzPts val="8000"/>
              <a:buFont typeface="Arial"/>
              <a:buNone/>
              <a:defRPr sz="8000">
                <a:solidFill>
                  <a:schemeClr val="dk1"/>
                </a:solidFill>
              </a:defRPr>
            </a:lvl2pPr>
            <a:lvl3pPr indent="-228600" lvl="2" marL="1371600" algn="l">
              <a:lnSpc>
                <a:spcPct val="120000"/>
              </a:lnSpc>
              <a:spcBef>
                <a:spcPts val="500"/>
              </a:spcBef>
              <a:spcAft>
                <a:spcPts val="0"/>
              </a:spcAft>
              <a:buSzPts val="8000"/>
              <a:buFont typeface="Arial"/>
              <a:buNone/>
              <a:defRPr sz="8000">
                <a:solidFill>
                  <a:schemeClr val="dk1"/>
                </a:solidFill>
              </a:defRPr>
            </a:lvl3pPr>
            <a:lvl4pPr indent="-228600" lvl="3" marL="1828800" algn="l">
              <a:lnSpc>
                <a:spcPct val="120000"/>
              </a:lnSpc>
              <a:spcBef>
                <a:spcPts val="1200"/>
              </a:spcBef>
              <a:spcAft>
                <a:spcPts val="0"/>
              </a:spcAft>
              <a:buSzPts val="8000"/>
              <a:buFont typeface="Arial"/>
              <a:buNone/>
              <a:defRPr sz="8000">
                <a:solidFill>
                  <a:schemeClr val="dk1"/>
                </a:solidFill>
              </a:defRPr>
            </a:lvl4pPr>
            <a:lvl5pPr indent="-228600" lvl="4" marL="2286000" algn="l">
              <a:lnSpc>
                <a:spcPct val="120000"/>
              </a:lnSpc>
              <a:spcBef>
                <a:spcPts val="1200"/>
              </a:spcBef>
              <a:spcAft>
                <a:spcPts val="0"/>
              </a:spcAft>
              <a:buClr>
                <a:schemeClr val="dk1"/>
              </a:buClr>
              <a:buSzPts val="8000"/>
              <a:buFont typeface="Arial"/>
              <a:buNone/>
              <a:defRPr sz="8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21"/>
          <p:cNvSpPr txBox="1"/>
          <p:nvPr>
            <p:ph idx="6" type="body"/>
          </p:nvPr>
        </p:nvSpPr>
        <p:spPr>
          <a:xfrm>
            <a:off x="5252727" y="4578556"/>
            <a:ext cx="1717675" cy="167628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21"/>
          <p:cNvSpPr txBox="1"/>
          <p:nvPr>
            <p:ph idx="7" type="body"/>
          </p:nvPr>
        </p:nvSpPr>
        <p:spPr>
          <a:xfrm>
            <a:off x="7530477" y="3976264"/>
            <a:ext cx="1717199" cy="715711"/>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sz="4000">
                <a:solidFill>
                  <a:schemeClr val="dk2"/>
                </a:solidFill>
              </a:defRPr>
            </a:lvl1pPr>
            <a:lvl2pPr indent="-228600" lvl="1" marL="914400" algn="l">
              <a:lnSpc>
                <a:spcPct val="130000"/>
              </a:lnSpc>
              <a:spcBef>
                <a:spcPts val="600"/>
              </a:spcBef>
              <a:spcAft>
                <a:spcPts val="0"/>
              </a:spcAft>
              <a:buClr>
                <a:schemeClr val="dk1"/>
              </a:buClr>
              <a:buSzPts val="6000"/>
              <a:buFont typeface="Arial"/>
              <a:buNone/>
              <a:defRPr sz="6000">
                <a:solidFill>
                  <a:schemeClr val="dk1"/>
                </a:solidFill>
              </a:defRPr>
            </a:lvl2pPr>
            <a:lvl3pPr indent="-228600" lvl="2" marL="1371600" algn="l">
              <a:lnSpc>
                <a:spcPct val="120000"/>
              </a:lnSpc>
              <a:spcBef>
                <a:spcPts val="500"/>
              </a:spcBef>
              <a:spcAft>
                <a:spcPts val="0"/>
              </a:spcAft>
              <a:buSzPts val="6000"/>
              <a:buNone/>
              <a:defRPr sz="6000">
                <a:solidFill>
                  <a:schemeClr val="dk1"/>
                </a:solidFill>
              </a:defRPr>
            </a:lvl3pPr>
            <a:lvl4pPr indent="-228600" lvl="3" marL="1828800" algn="l">
              <a:lnSpc>
                <a:spcPct val="120000"/>
              </a:lnSpc>
              <a:spcBef>
                <a:spcPts val="1200"/>
              </a:spcBef>
              <a:spcAft>
                <a:spcPts val="0"/>
              </a:spcAft>
              <a:buSzPts val="6000"/>
              <a:buNone/>
              <a:defRPr sz="6000">
                <a:solidFill>
                  <a:schemeClr val="dk1"/>
                </a:solidFill>
              </a:defRPr>
            </a:lvl4pPr>
            <a:lvl5pPr indent="-228600" lvl="4" marL="2286000" algn="l">
              <a:lnSpc>
                <a:spcPct val="120000"/>
              </a:lnSpc>
              <a:spcBef>
                <a:spcPts val="1200"/>
              </a:spcBef>
              <a:spcAft>
                <a:spcPts val="0"/>
              </a:spcAft>
              <a:buClr>
                <a:schemeClr val="dk1"/>
              </a:buClr>
              <a:buSzPts val="6000"/>
              <a:buFont typeface="Arial"/>
              <a:buNone/>
              <a:defRPr sz="6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21"/>
          <p:cNvSpPr txBox="1"/>
          <p:nvPr>
            <p:ph idx="8" type="body"/>
          </p:nvPr>
        </p:nvSpPr>
        <p:spPr>
          <a:xfrm>
            <a:off x="7530476" y="4568806"/>
            <a:ext cx="1715123" cy="170583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30000"/>
              </a:lnSpc>
              <a:spcBef>
                <a:spcPts val="500"/>
              </a:spcBef>
              <a:spcAft>
                <a:spcPts val="0"/>
              </a:spcAft>
              <a:buSzPts val="1200"/>
              <a:buChar char="•"/>
              <a:defRPr>
                <a:solidFill>
                  <a:schemeClr val="dk1"/>
                </a:solidFill>
              </a:defRPr>
            </a:lvl3pPr>
            <a:lvl4pPr indent="-228600" lvl="3" marL="1828800" algn="l">
              <a:lnSpc>
                <a:spcPct val="130000"/>
              </a:lnSpc>
              <a:spcBef>
                <a:spcPts val="1200"/>
              </a:spcBef>
              <a:spcAft>
                <a:spcPts val="0"/>
              </a:spcAft>
              <a:buSzPts val="1000"/>
              <a:buNone/>
              <a:defRPr>
                <a:solidFill>
                  <a:schemeClr val="dk1"/>
                </a:solidFill>
              </a:defRPr>
            </a:lvl4pPr>
            <a:lvl5pPr indent="-228600" lvl="4" marL="2286000" algn="l">
              <a:lnSpc>
                <a:spcPct val="13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21"/>
          <p:cNvSpPr txBox="1"/>
          <p:nvPr>
            <p:ph idx="9" type="body"/>
          </p:nvPr>
        </p:nvSpPr>
        <p:spPr>
          <a:xfrm>
            <a:off x="9804400" y="3976264"/>
            <a:ext cx="1717199" cy="715711"/>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sz="4000">
                <a:solidFill>
                  <a:schemeClr val="dk2"/>
                </a:solidFil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21"/>
          <p:cNvSpPr txBox="1"/>
          <p:nvPr>
            <p:ph idx="13" type="body"/>
          </p:nvPr>
        </p:nvSpPr>
        <p:spPr>
          <a:xfrm>
            <a:off x="9804399" y="4575077"/>
            <a:ext cx="1722581" cy="1698724"/>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30000"/>
              </a:lnSpc>
              <a:spcBef>
                <a:spcPts val="500"/>
              </a:spcBef>
              <a:spcAft>
                <a:spcPts val="0"/>
              </a:spcAft>
              <a:buSzPts val="1200"/>
              <a:buChar char="•"/>
              <a:defRPr sz="1200">
                <a:solidFill>
                  <a:schemeClr val="lt2"/>
                </a:solidFill>
              </a:defRPr>
            </a:lvl3pPr>
            <a:lvl4pPr indent="-228600" lvl="3" marL="1828800" algn="l">
              <a:lnSpc>
                <a:spcPct val="130000"/>
              </a:lnSpc>
              <a:spcBef>
                <a:spcPts val="1200"/>
              </a:spcBef>
              <a:spcAft>
                <a:spcPts val="0"/>
              </a:spcAft>
              <a:buSzPts val="1200"/>
              <a:buNone/>
              <a:defRPr sz="1200">
                <a:solidFill>
                  <a:schemeClr val="lt2"/>
                </a:solidFill>
              </a:defRPr>
            </a:lvl4pPr>
            <a:lvl5pPr indent="-228600" lvl="4" marL="2286000" algn="l">
              <a:lnSpc>
                <a:spcPct val="13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34" name="Google Shape;234;p21"/>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235" name="Google Shape;235;p21"/>
          <p:cNvSpPr/>
          <p:nvPr>
            <p:ph idx="14" type="pic"/>
          </p:nvPr>
        </p:nvSpPr>
        <p:spPr>
          <a:xfrm>
            <a:off x="670401" y="594491"/>
            <a:ext cx="4576762" cy="2829748"/>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 name="Google Shape;236;p21"/>
          <p:cNvSpPr txBox="1"/>
          <p:nvPr>
            <p:ph idx="1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37" name="Google Shape;237;p21"/>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238" name="Google Shape;238;p21"/>
          <p:cNvSpPr txBox="1"/>
          <p:nvPr/>
        </p:nvSpPr>
        <p:spPr>
          <a:xfrm rot="5400000">
            <a:off x="10995888" y="343857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239" name="Google Shape;239;p21"/>
          <p:cNvSpPr txBox="1"/>
          <p:nvPr/>
        </p:nvSpPr>
        <p:spPr>
          <a:xfrm>
            <a:off x="5782875"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6 Opt.A" showMasterSp="0">
  <p:cSld name="8_Data Points x6 Opt.A">
    <p:bg>
      <p:bgPr>
        <a:solidFill>
          <a:schemeClr val="accent1"/>
        </a:solidFill>
      </p:bgPr>
    </p:bg>
    <p:spTree>
      <p:nvGrpSpPr>
        <p:cNvPr id="240" name="Shape 240"/>
        <p:cNvGrpSpPr/>
        <p:nvPr/>
      </p:nvGrpSpPr>
      <p:grpSpPr>
        <a:xfrm>
          <a:off x="0" y="0"/>
          <a:ext cx="0" cy="0"/>
          <a:chOff x="0" y="0"/>
          <a:chExt cx="0" cy="0"/>
        </a:xfrm>
      </p:grpSpPr>
      <p:sp>
        <p:nvSpPr>
          <p:cNvPr id="241" name="Google Shape;241;p22"/>
          <p:cNvSpPr txBox="1"/>
          <p:nvPr>
            <p:ph type="title"/>
          </p:nvPr>
        </p:nvSpPr>
        <p:spPr>
          <a:xfrm>
            <a:off x="660400" y="1152527"/>
            <a:ext cx="9144000" cy="11382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2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243" name="Google Shape;243;p22"/>
          <p:cNvSpPr txBox="1"/>
          <p:nvPr>
            <p:ph idx="1" type="body"/>
          </p:nvPr>
        </p:nvSpPr>
        <p:spPr>
          <a:xfrm>
            <a:off x="1248447" y="2642471"/>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None/>
              <a:defRPr sz="5400">
                <a:solidFill>
                  <a:schemeClr val="dk2"/>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22"/>
          <p:cNvSpPr txBox="1"/>
          <p:nvPr>
            <p:ph idx="2" type="body"/>
          </p:nvPr>
        </p:nvSpPr>
        <p:spPr>
          <a:xfrm>
            <a:off x="1248447" y="3440316"/>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22"/>
          <p:cNvSpPr txBox="1"/>
          <p:nvPr>
            <p:ph idx="3" type="body"/>
          </p:nvPr>
        </p:nvSpPr>
        <p:spPr>
          <a:xfrm>
            <a:off x="4677092" y="2642471"/>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Font typeface="Arial"/>
              <a:buNone/>
              <a:defRPr sz="5400">
                <a:solidFill>
                  <a:schemeClr val="dk2"/>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22"/>
          <p:cNvSpPr txBox="1"/>
          <p:nvPr>
            <p:ph idx="4" type="body"/>
          </p:nvPr>
        </p:nvSpPr>
        <p:spPr>
          <a:xfrm>
            <a:off x="4677092" y="3440316"/>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22"/>
          <p:cNvSpPr txBox="1"/>
          <p:nvPr>
            <p:ph idx="5" type="body"/>
          </p:nvPr>
        </p:nvSpPr>
        <p:spPr>
          <a:xfrm>
            <a:off x="8097525" y="2642471"/>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Font typeface="Arial"/>
              <a:buNone/>
              <a:defRPr sz="5400">
                <a:solidFill>
                  <a:schemeClr val="dk2"/>
                </a:solidFill>
              </a:defRPr>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22"/>
          <p:cNvSpPr txBox="1"/>
          <p:nvPr>
            <p:ph idx="6" type="body"/>
          </p:nvPr>
        </p:nvSpPr>
        <p:spPr>
          <a:xfrm>
            <a:off x="8097525" y="3440316"/>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22"/>
          <p:cNvSpPr txBox="1"/>
          <p:nvPr>
            <p:ph idx="7" type="body"/>
          </p:nvPr>
        </p:nvSpPr>
        <p:spPr>
          <a:xfrm>
            <a:off x="1248447" y="4349964"/>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None/>
              <a:defRPr sz="54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22"/>
          <p:cNvSpPr txBox="1"/>
          <p:nvPr>
            <p:ph idx="8" type="body"/>
          </p:nvPr>
        </p:nvSpPr>
        <p:spPr>
          <a:xfrm>
            <a:off x="1248447" y="5145875"/>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22"/>
          <p:cNvSpPr txBox="1"/>
          <p:nvPr>
            <p:ph idx="9" type="body"/>
          </p:nvPr>
        </p:nvSpPr>
        <p:spPr>
          <a:xfrm>
            <a:off x="4677092" y="4349964"/>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Font typeface="Arial"/>
              <a:buNone/>
              <a:defRPr sz="5400">
                <a:solidFill>
                  <a:schemeClr val="dk2"/>
                </a:solidFill>
              </a:defRPr>
            </a:lvl1pPr>
            <a:lvl2pPr indent="-228600" lvl="1" marL="914400" algn="l">
              <a:lnSpc>
                <a:spcPct val="130000"/>
              </a:lnSpc>
              <a:spcBef>
                <a:spcPts val="600"/>
              </a:spcBef>
              <a:spcAft>
                <a:spcPts val="0"/>
              </a:spcAft>
              <a:buClr>
                <a:schemeClr val="accent1"/>
              </a:buClr>
              <a:buSzPts val="1200"/>
              <a:buFont typeface="Arial"/>
              <a:buNone/>
              <a:defRPr>
                <a:solidFill>
                  <a:schemeClr val="accent1"/>
                </a:solidFill>
              </a:defRPr>
            </a:lvl2pPr>
            <a:lvl3pPr indent="-228600" lvl="2" marL="1371600" algn="l">
              <a:lnSpc>
                <a:spcPct val="120000"/>
              </a:lnSpc>
              <a:spcBef>
                <a:spcPts val="500"/>
              </a:spcBef>
              <a:spcAft>
                <a:spcPts val="0"/>
              </a:spcAft>
              <a:buSzPts val="1200"/>
              <a:buNone/>
              <a:defRPr>
                <a:solidFill>
                  <a:schemeClr val="accent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000"/>
              <a:buFont typeface="Arial"/>
              <a:buNone/>
              <a:defRPr>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22"/>
          <p:cNvSpPr txBox="1"/>
          <p:nvPr>
            <p:ph idx="13" type="body"/>
          </p:nvPr>
        </p:nvSpPr>
        <p:spPr>
          <a:xfrm>
            <a:off x="4677092" y="5145875"/>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3" name="Google Shape;253;p22"/>
          <p:cNvSpPr txBox="1"/>
          <p:nvPr>
            <p:ph idx="14" type="body"/>
          </p:nvPr>
        </p:nvSpPr>
        <p:spPr>
          <a:xfrm>
            <a:off x="8097525" y="4349964"/>
            <a:ext cx="2275200"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5400"/>
              <a:buFont typeface="Arial"/>
              <a:buNone/>
              <a:defRPr sz="5400">
                <a:solidFill>
                  <a:schemeClr val="dk2"/>
                </a:solidFil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22"/>
          <p:cNvSpPr txBox="1"/>
          <p:nvPr>
            <p:ph idx="15" type="body"/>
          </p:nvPr>
        </p:nvSpPr>
        <p:spPr>
          <a:xfrm>
            <a:off x="8097525" y="5145875"/>
            <a:ext cx="22752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5" name="Google Shape;255;p22"/>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256" name="Google Shape;256;p22"/>
          <p:cNvSpPr txBox="1"/>
          <p:nvPr>
            <p:ph idx="16"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257" name="Google Shape;257;p22"/>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258" name="Google Shape;258;p22"/>
          <p:cNvSpPr txBox="1"/>
          <p:nvPr/>
        </p:nvSpPr>
        <p:spPr>
          <a:xfrm rot="5400000">
            <a:off x="10995888" y="343857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6 Opt.B">
  <p:cSld name="8_Data Points x6 Opt.B">
    <p:spTree>
      <p:nvGrpSpPr>
        <p:cNvPr id="259" name="Shape 259"/>
        <p:cNvGrpSpPr/>
        <p:nvPr/>
      </p:nvGrpSpPr>
      <p:grpSpPr>
        <a:xfrm>
          <a:off x="0" y="0"/>
          <a:ext cx="0" cy="0"/>
          <a:chOff x="0" y="0"/>
          <a:chExt cx="0" cy="0"/>
        </a:xfrm>
      </p:grpSpPr>
      <p:sp>
        <p:nvSpPr>
          <p:cNvPr id="260" name="Google Shape;260;p23"/>
          <p:cNvSpPr/>
          <p:nvPr/>
        </p:nvSpPr>
        <p:spPr>
          <a:xfrm>
            <a:off x="-1" y="2854324"/>
            <a:ext cx="5242791" cy="40036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 name="Google Shape;261;p23"/>
          <p:cNvSpPr txBox="1"/>
          <p:nvPr>
            <p:ph type="title"/>
          </p:nvPr>
        </p:nvSpPr>
        <p:spPr>
          <a:xfrm>
            <a:off x="660400" y="1152527"/>
            <a:ext cx="4582389" cy="1138235"/>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2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263" name="Google Shape;263;p23"/>
          <p:cNvSpPr txBox="1"/>
          <p:nvPr>
            <p:ph idx="1" type="body"/>
          </p:nvPr>
        </p:nvSpPr>
        <p:spPr>
          <a:xfrm>
            <a:off x="5816783" y="990031"/>
            <a:ext cx="2278800" cy="951819"/>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None/>
              <a:defRPr sz="50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23"/>
          <p:cNvSpPr txBox="1"/>
          <p:nvPr>
            <p:ph idx="2" type="body"/>
          </p:nvPr>
        </p:nvSpPr>
        <p:spPr>
          <a:xfrm>
            <a:off x="5816783" y="1732606"/>
            <a:ext cx="2278800" cy="1111782"/>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23"/>
          <p:cNvSpPr txBox="1"/>
          <p:nvPr>
            <p:ph idx="3" type="body"/>
          </p:nvPr>
        </p:nvSpPr>
        <p:spPr>
          <a:xfrm>
            <a:off x="8648700" y="990031"/>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Font typeface="Arial"/>
              <a:buNone/>
              <a:defRPr sz="5000">
                <a:solidFill>
                  <a:schemeClr val="accent1"/>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23"/>
          <p:cNvSpPr txBox="1"/>
          <p:nvPr>
            <p:ph idx="4" type="body"/>
          </p:nvPr>
        </p:nvSpPr>
        <p:spPr>
          <a:xfrm>
            <a:off x="8648700" y="1715297"/>
            <a:ext cx="2278800" cy="1129092"/>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23"/>
          <p:cNvSpPr/>
          <p:nvPr>
            <p:ph idx="5" type="pic"/>
          </p:nvPr>
        </p:nvSpPr>
        <p:spPr>
          <a:xfrm>
            <a:off x="1239838" y="3424240"/>
            <a:ext cx="3424237" cy="284956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8" name="Google Shape;268;p23"/>
          <p:cNvSpPr txBox="1"/>
          <p:nvPr>
            <p:ph idx="6" type="body"/>
          </p:nvPr>
        </p:nvSpPr>
        <p:spPr>
          <a:xfrm>
            <a:off x="5816783" y="2693761"/>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Font typeface="Arial"/>
              <a:buNone/>
              <a:defRPr sz="5000">
                <a:solidFill>
                  <a:schemeClr val="accent1"/>
                </a:solidFill>
              </a:defRPr>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23"/>
          <p:cNvSpPr txBox="1"/>
          <p:nvPr>
            <p:ph idx="7" type="body"/>
          </p:nvPr>
        </p:nvSpPr>
        <p:spPr>
          <a:xfrm>
            <a:off x="5816783" y="3424240"/>
            <a:ext cx="2278800" cy="1138235"/>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23"/>
          <p:cNvSpPr txBox="1"/>
          <p:nvPr>
            <p:ph idx="8" type="body"/>
          </p:nvPr>
        </p:nvSpPr>
        <p:spPr>
          <a:xfrm>
            <a:off x="8648700" y="2693761"/>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None/>
              <a:defRPr sz="5000">
                <a:solidFill>
                  <a:schemeClr val="accent1"/>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23"/>
          <p:cNvSpPr txBox="1"/>
          <p:nvPr>
            <p:ph idx="9" type="body"/>
          </p:nvPr>
        </p:nvSpPr>
        <p:spPr>
          <a:xfrm>
            <a:off x="8648700" y="3424240"/>
            <a:ext cx="2278800" cy="1137600"/>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23"/>
          <p:cNvSpPr txBox="1"/>
          <p:nvPr>
            <p:ph idx="13" type="body"/>
          </p:nvPr>
        </p:nvSpPr>
        <p:spPr>
          <a:xfrm>
            <a:off x="5816783" y="4409135"/>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Font typeface="Arial"/>
              <a:buNone/>
              <a:defRPr sz="5000">
                <a:solidFill>
                  <a:schemeClr val="accent1"/>
                </a:solidFill>
              </a:defRPr>
            </a:lvl1pPr>
            <a:lvl2pPr indent="-228600" lvl="1" marL="914400" algn="l">
              <a:lnSpc>
                <a:spcPct val="130000"/>
              </a:lnSpc>
              <a:spcBef>
                <a:spcPts val="600"/>
              </a:spcBef>
              <a:spcAft>
                <a:spcPts val="0"/>
              </a:spcAft>
              <a:buClr>
                <a:schemeClr val="accent1"/>
              </a:buClr>
              <a:buSzPts val="1200"/>
              <a:buFont typeface="Arial"/>
              <a:buNone/>
              <a:defRPr>
                <a:solidFill>
                  <a:schemeClr val="accent1"/>
                </a:solidFill>
              </a:defRPr>
            </a:lvl2pPr>
            <a:lvl3pPr indent="-228600" lvl="2" marL="1371600" algn="l">
              <a:lnSpc>
                <a:spcPct val="120000"/>
              </a:lnSpc>
              <a:spcBef>
                <a:spcPts val="500"/>
              </a:spcBef>
              <a:spcAft>
                <a:spcPts val="0"/>
              </a:spcAft>
              <a:buSzPts val="1200"/>
              <a:buNone/>
              <a:defRPr>
                <a:solidFill>
                  <a:schemeClr val="accent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000"/>
              <a:buFont typeface="Arial"/>
              <a:buNone/>
              <a:defRPr>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3" name="Google Shape;273;p23"/>
          <p:cNvSpPr txBox="1"/>
          <p:nvPr>
            <p:ph idx="14" type="body"/>
          </p:nvPr>
        </p:nvSpPr>
        <p:spPr>
          <a:xfrm>
            <a:off x="5816783" y="5135563"/>
            <a:ext cx="2278800" cy="1138237"/>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23"/>
          <p:cNvSpPr txBox="1"/>
          <p:nvPr>
            <p:ph idx="15" type="body"/>
          </p:nvPr>
        </p:nvSpPr>
        <p:spPr>
          <a:xfrm>
            <a:off x="8648700" y="4409135"/>
            <a:ext cx="2278800" cy="950400"/>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5000"/>
              <a:buFont typeface="Arial"/>
              <a:buNone/>
              <a:defRPr sz="5000">
                <a:solidFill>
                  <a:schemeClr val="accent1"/>
                </a:solidFil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23"/>
          <p:cNvSpPr txBox="1"/>
          <p:nvPr>
            <p:ph idx="16" type="body"/>
          </p:nvPr>
        </p:nvSpPr>
        <p:spPr>
          <a:xfrm>
            <a:off x="8648700" y="5135563"/>
            <a:ext cx="2278800" cy="1138237"/>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23"/>
          <p:cNvSpPr txBox="1"/>
          <p:nvPr>
            <p:ph idx="17" type="body"/>
          </p:nvPr>
        </p:nvSpPr>
        <p:spPr>
          <a:xfrm>
            <a:off x="580072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6 Opt.C">
  <p:cSld name="8_Data Points x6 Opt.C">
    <p:spTree>
      <p:nvGrpSpPr>
        <p:cNvPr id="277" name="Shape 277"/>
        <p:cNvGrpSpPr/>
        <p:nvPr/>
      </p:nvGrpSpPr>
      <p:grpSpPr>
        <a:xfrm>
          <a:off x="0" y="0"/>
          <a:ext cx="0" cy="0"/>
          <a:chOff x="0" y="0"/>
          <a:chExt cx="0" cy="0"/>
        </a:xfrm>
      </p:grpSpPr>
      <p:sp>
        <p:nvSpPr>
          <p:cNvPr id="278" name="Google Shape;278;p24"/>
          <p:cNvSpPr txBox="1"/>
          <p:nvPr>
            <p:ph type="title"/>
          </p:nvPr>
        </p:nvSpPr>
        <p:spPr>
          <a:xfrm>
            <a:off x="660400" y="1152527"/>
            <a:ext cx="6289675" cy="11382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2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280" name="Google Shape;280;p24"/>
          <p:cNvSpPr txBox="1"/>
          <p:nvPr>
            <p:ph idx="1" type="body"/>
          </p:nvPr>
        </p:nvSpPr>
        <p:spPr>
          <a:xfrm>
            <a:off x="660400" y="2743199"/>
            <a:ext cx="1717200" cy="89393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None/>
              <a:defRPr sz="54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24"/>
          <p:cNvSpPr txBox="1"/>
          <p:nvPr>
            <p:ph idx="2" type="body"/>
          </p:nvPr>
        </p:nvSpPr>
        <p:spPr>
          <a:xfrm>
            <a:off x="660400" y="3430784"/>
            <a:ext cx="1717200" cy="530582"/>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24"/>
          <p:cNvSpPr txBox="1"/>
          <p:nvPr>
            <p:ph idx="3" type="body"/>
          </p:nvPr>
        </p:nvSpPr>
        <p:spPr>
          <a:xfrm>
            <a:off x="2951558" y="2743802"/>
            <a:ext cx="1717200" cy="90414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Font typeface="Arial"/>
              <a:buNone/>
              <a:defRPr sz="5400">
                <a:solidFill>
                  <a:schemeClr val="accent1"/>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24"/>
          <p:cNvSpPr txBox="1"/>
          <p:nvPr>
            <p:ph idx="4" type="body"/>
          </p:nvPr>
        </p:nvSpPr>
        <p:spPr>
          <a:xfrm>
            <a:off x="2951558" y="3430784"/>
            <a:ext cx="1717200" cy="538843"/>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24"/>
          <p:cNvSpPr/>
          <p:nvPr>
            <p:ph idx="5" type="pic"/>
          </p:nvPr>
        </p:nvSpPr>
        <p:spPr>
          <a:xfrm>
            <a:off x="7532688" y="1151654"/>
            <a:ext cx="3424237" cy="5122146"/>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5" name="Google Shape;285;p24"/>
          <p:cNvSpPr txBox="1"/>
          <p:nvPr>
            <p:ph idx="6" type="body"/>
          </p:nvPr>
        </p:nvSpPr>
        <p:spPr>
          <a:xfrm>
            <a:off x="5238355" y="2743199"/>
            <a:ext cx="1717200" cy="89393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Font typeface="Arial"/>
              <a:buNone/>
              <a:defRPr sz="5400">
                <a:solidFill>
                  <a:schemeClr val="accent1"/>
                </a:solidFill>
              </a:defRPr>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24"/>
          <p:cNvSpPr txBox="1"/>
          <p:nvPr>
            <p:ph idx="7" type="body"/>
          </p:nvPr>
        </p:nvSpPr>
        <p:spPr>
          <a:xfrm>
            <a:off x="5238355" y="3430784"/>
            <a:ext cx="1717200" cy="543206"/>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24"/>
          <p:cNvSpPr txBox="1"/>
          <p:nvPr>
            <p:ph idx="8" type="body"/>
          </p:nvPr>
        </p:nvSpPr>
        <p:spPr>
          <a:xfrm>
            <a:off x="660400" y="4454964"/>
            <a:ext cx="1717200" cy="893363"/>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None/>
              <a:defRPr sz="5400">
                <a:solidFill>
                  <a:schemeClr val="accent1"/>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24"/>
          <p:cNvSpPr txBox="1"/>
          <p:nvPr>
            <p:ph idx="9" type="body"/>
          </p:nvPr>
        </p:nvSpPr>
        <p:spPr>
          <a:xfrm>
            <a:off x="660400" y="5154305"/>
            <a:ext cx="1717200" cy="563091"/>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24"/>
          <p:cNvSpPr txBox="1"/>
          <p:nvPr>
            <p:ph idx="13" type="body"/>
          </p:nvPr>
        </p:nvSpPr>
        <p:spPr>
          <a:xfrm>
            <a:off x="2951558" y="4460172"/>
            <a:ext cx="1717200" cy="88652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Font typeface="Arial"/>
              <a:buNone/>
              <a:defRPr sz="5400">
                <a:solidFill>
                  <a:schemeClr val="accent1"/>
                </a:solidFill>
              </a:defRPr>
            </a:lvl1pPr>
            <a:lvl2pPr indent="-228600" lvl="1" marL="914400" algn="l">
              <a:lnSpc>
                <a:spcPct val="130000"/>
              </a:lnSpc>
              <a:spcBef>
                <a:spcPts val="600"/>
              </a:spcBef>
              <a:spcAft>
                <a:spcPts val="0"/>
              </a:spcAft>
              <a:buClr>
                <a:schemeClr val="accent1"/>
              </a:buClr>
              <a:buSzPts val="1200"/>
              <a:buFont typeface="Arial"/>
              <a:buNone/>
              <a:defRPr>
                <a:solidFill>
                  <a:schemeClr val="accent1"/>
                </a:solidFill>
              </a:defRPr>
            </a:lvl2pPr>
            <a:lvl3pPr indent="-228600" lvl="2" marL="1371600" algn="l">
              <a:lnSpc>
                <a:spcPct val="120000"/>
              </a:lnSpc>
              <a:spcBef>
                <a:spcPts val="500"/>
              </a:spcBef>
              <a:spcAft>
                <a:spcPts val="0"/>
              </a:spcAft>
              <a:buSzPts val="1200"/>
              <a:buNone/>
              <a:defRPr>
                <a:solidFill>
                  <a:schemeClr val="accent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000"/>
              <a:buFont typeface="Arial"/>
              <a:buNone/>
              <a:defRPr>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24"/>
          <p:cNvSpPr txBox="1"/>
          <p:nvPr>
            <p:ph idx="14" type="body"/>
          </p:nvPr>
        </p:nvSpPr>
        <p:spPr>
          <a:xfrm>
            <a:off x="2951558" y="5154305"/>
            <a:ext cx="1717200" cy="563406"/>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24"/>
          <p:cNvSpPr txBox="1"/>
          <p:nvPr>
            <p:ph idx="15" type="body"/>
          </p:nvPr>
        </p:nvSpPr>
        <p:spPr>
          <a:xfrm>
            <a:off x="5238355" y="4454586"/>
            <a:ext cx="1717200" cy="89385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5400"/>
              <a:buFont typeface="Arial"/>
              <a:buNone/>
              <a:defRPr sz="5400">
                <a:solidFill>
                  <a:schemeClr val="accent1"/>
                </a:solidFil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24"/>
          <p:cNvSpPr txBox="1"/>
          <p:nvPr>
            <p:ph idx="16" type="body"/>
          </p:nvPr>
        </p:nvSpPr>
        <p:spPr>
          <a:xfrm>
            <a:off x="5238355" y="5154305"/>
            <a:ext cx="1717200" cy="563406"/>
          </a:xfrm>
          <a:prstGeom prst="rect">
            <a:avLst/>
          </a:prstGeom>
          <a:noFill/>
          <a:ln>
            <a:noFill/>
          </a:ln>
        </p:spPr>
        <p:txBody>
          <a:bodyPr anchorCtr="0" anchor="t" bIns="0" lIns="0" spcFirstLastPara="1" rIns="0" wrap="square" tIns="14400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24"/>
          <p:cNvSpPr txBox="1"/>
          <p:nvPr>
            <p:ph idx="17"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6 Opt.D" showMasterSp="0">
  <p:cSld name="8_Data Points x6 Opt.D">
    <p:bg>
      <p:bgPr>
        <a:solidFill>
          <a:schemeClr val="accent1"/>
        </a:solidFill>
      </p:bgPr>
    </p:bg>
    <p:spTree>
      <p:nvGrpSpPr>
        <p:cNvPr id="294" name="Shape 294"/>
        <p:cNvGrpSpPr/>
        <p:nvPr/>
      </p:nvGrpSpPr>
      <p:grpSpPr>
        <a:xfrm>
          <a:off x="0" y="0"/>
          <a:ext cx="0" cy="0"/>
          <a:chOff x="0" y="0"/>
          <a:chExt cx="0" cy="0"/>
        </a:xfrm>
      </p:grpSpPr>
      <p:sp>
        <p:nvSpPr>
          <p:cNvPr id="295" name="Google Shape;295;p25"/>
          <p:cNvSpPr txBox="1"/>
          <p:nvPr>
            <p:ph type="title"/>
          </p:nvPr>
        </p:nvSpPr>
        <p:spPr>
          <a:xfrm>
            <a:off x="660400" y="1712264"/>
            <a:ext cx="4016692" cy="172805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p2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297" name="Google Shape;297;p25"/>
          <p:cNvSpPr txBox="1"/>
          <p:nvPr>
            <p:ph idx="1" type="body"/>
          </p:nvPr>
        </p:nvSpPr>
        <p:spPr>
          <a:xfrm>
            <a:off x="5232399" y="759155"/>
            <a:ext cx="2865123"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25"/>
          <p:cNvSpPr txBox="1"/>
          <p:nvPr>
            <p:ph idx="2" type="body"/>
          </p:nvPr>
        </p:nvSpPr>
        <p:spPr>
          <a:xfrm>
            <a:off x="5232399" y="1717559"/>
            <a:ext cx="2865125" cy="58007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25"/>
          <p:cNvSpPr txBox="1"/>
          <p:nvPr>
            <p:ph idx="3" type="body"/>
          </p:nvPr>
        </p:nvSpPr>
        <p:spPr>
          <a:xfrm>
            <a:off x="8656637" y="759155"/>
            <a:ext cx="2874959"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25"/>
          <p:cNvSpPr txBox="1"/>
          <p:nvPr>
            <p:ph idx="4" type="body"/>
          </p:nvPr>
        </p:nvSpPr>
        <p:spPr>
          <a:xfrm>
            <a:off x="8656637" y="1717559"/>
            <a:ext cx="2874959" cy="580072"/>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25"/>
          <p:cNvSpPr txBox="1"/>
          <p:nvPr>
            <p:ph idx="5" type="body"/>
          </p:nvPr>
        </p:nvSpPr>
        <p:spPr>
          <a:xfrm>
            <a:off x="5249708" y="2486357"/>
            <a:ext cx="2865123"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25"/>
          <p:cNvSpPr txBox="1"/>
          <p:nvPr>
            <p:ph idx="6" type="body"/>
          </p:nvPr>
        </p:nvSpPr>
        <p:spPr>
          <a:xfrm>
            <a:off x="5249708" y="3438382"/>
            <a:ext cx="2865125" cy="554181"/>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25"/>
          <p:cNvSpPr txBox="1"/>
          <p:nvPr>
            <p:ph idx="7" type="body"/>
          </p:nvPr>
        </p:nvSpPr>
        <p:spPr>
          <a:xfrm>
            <a:off x="8659035" y="2486357"/>
            <a:ext cx="2874959"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25"/>
          <p:cNvSpPr txBox="1"/>
          <p:nvPr>
            <p:ph idx="8" type="body"/>
          </p:nvPr>
        </p:nvSpPr>
        <p:spPr>
          <a:xfrm>
            <a:off x="8659035" y="3438382"/>
            <a:ext cx="2874959" cy="554181"/>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25"/>
          <p:cNvSpPr txBox="1"/>
          <p:nvPr>
            <p:ph idx="9" type="body"/>
          </p:nvPr>
        </p:nvSpPr>
        <p:spPr>
          <a:xfrm>
            <a:off x="5232399" y="4186416"/>
            <a:ext cx="2865123"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1200"/>
              <a:buFont typeface="Arial"/>
              <a:buNone/>
              <a:defRPr>
                <a:solidFill>
                  <a:schemeClr val="accent1"/>
                </a:solidFill>
              </a:defRPr>
            </a:lvl2pPr>
            <a:lvl3pPr indent="-228600" lvl="2" marL="1371600" algn="l">
              <a:lnSpc>
                <a:spcPct val="120000"/>
              </a:lnSpc>
              <a:spcBef>
                <a:spcPts val="500"/>
              </a:spcBef>
              <a:spcAft>
                <a:spcPts val="0"/>
              </a:spcAft>
              <a:buSzPts val="1200"/>
              <a:buNone/>
              <a:defRPr>
                <a:solidFill>
                  <a:schemeClr val="accent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000"/>
              <a:buFont typeface="Arial"/>
              <a:buNone/>
              <a:defRPr>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25"/>
          <p:cNvSpPr txBox="1"/>
          <p:nvPr>
            <p:ph idx="13" type="body"/>
          </p:nvPr>
        </p:nvSpPr>
        <p:spPr>
          <a:xfrm>
            <a:off x="5232399" y="5145875"/>
            <a:ext cx="2865125" cy="56436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25"/>
          <p:cNvSpPr txBox="1"/>
          <p:nvPr>
            <p:ph idx="14" type="body"/>
          </p:nvPr>
        </p:nvSpPr>
        <p:spPr>
          <a:xfrm>
            <a:off x="8656637" y="4186416"/>
            <a:ext cx="2874959" cy="944040"/>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dk2"/>
              </a:buClr>
              <a:buSzPts val="4000"/>
              <a:buFont typeface="Arial"/>
              <a:buNone/>
              <a:defRPr b="0" i="0" sz="4000">
                <a:solidFill>
                  <a:schemeClr val="dk2"/>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25"/>
          <p:cNvSpPr txBox="1"/>
          <p:nvPr>
            <p:ph idx="15" type="body"/>
          </p:nvPr>
        </p:nvSpPr>
        <p:spPr>
          <a:xfrm>
            <a:off x="8656637" y="5145875"/>
            <a:ext cx="2874959" cy="564363"/>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9" name="Google Shape;309;p25"/>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310" name="Google Shape;310;p25"/>
          <p:cNvSpPr txBox="1"/>
          <p:nvPr>
            <p:ph idx="16" type="body"/>
          </p:nvPr>
        </p:nvSpPr>
        <p:spPr>
          <a:xfrm>
            <a:off x="660400" y="3443929"/>
            <a:ext cx="4016691" cy="2266309"/>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lt1"/>
              </a:buClr>
              <a:buSzPts val="1800"/>
              <a:buNone/>
              <a:defRPr>
                <a:solidFill>
                  <a:schemeClr val="lt1"/>
                </a:solidFill>
              </a:defRPr>
            </a:lvl1pPr>
            <a:lvl2pPr indent="-228600" lvl="1" marL="914400" algn="l">
              <a:lnSpc>
                <a:spcPct val="130000"/>
              </a:lnSpc>
              <a:spcBef>
                <a:spcPts val="600"/>
              </a:spcBef>
              <a:spcAft>
                <a:spcPts val="0"/>
              </a:spcAft>
              <a:buClr>
                <a:schemeClr val="lt1"/>
              </a:buClr>
              <a:buSzPts val="1200"/>
              <a:buNone/>
              <a:defRPr>
                <a:solidFill>
                  <a:schemeClr val="lt1"/>
                </a:solidFill>
              </a:defRPr>
            </a:lvl2pPr>
            <a:lvl3pPr indent="-304800" lvl="2" marL="1371600" algn="l">
              <a:lnSpc>
                <a:spcPct val="120000"/>
              </a:lnSpc>
              <a:spcBef>
                <a:spcPts val="500"/>
              </a:spcBef>
              <a:spcAft>
                <a:spcPts val="0"/>
              </a:spcAft>
              <a:buClr>
                <a:schemeClr val="lt1"/>
              </a:buClr>
              <a:buSzPts val="1200"/>
              <a:buChar char="•"/>
              <a:defRPr>
                <a:solidFill>
                  <a:schemeClr val="lt1"/>
                </a:solidFill>
              </a:defRPr>
            </a:lvl3pPr>
            <a:lvl4pPr indent="-228600" lvl="3" marL="1828800" algn="l">
              <a:lnSpc>
                <a:spcPct val="120000"/>
              </a:lnSpc>
              <a:spcBef>
                <a:spcPts val="1200"/>
              </a:spcBef>
              <a:spcAft>
                <a:spcPts val="0"/>
              </a:spcAft>
              <a:buClr>
                <a:schemeClr val="lt1"/>
              </a:buClr>
              <a:buSzPts val="1000"/>
              <a:buNone/>
              <a:defRPr b="0" i="0" sz="1000">
                <a:solidFill>
                  <a:schemeClr val="l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lt1"/>
              </a:buClr>
              <a:buSzPts val="1000"/>
              <a:buNone/>
              <a:defRPr b="0" i="0" sz="1000">
                <a:solidFill>
                  <a:schemeClr val="l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311" name="Google Shape;311;p25"/>
          <p:cNvCxnSpPr/>
          <p:nvPr/>
        </p:nvCxnSpPr>
        <p:spPr>
          <a:xfrm rot="10800000">
            <a:off x="8232818" y="1138240"/>
            <a:ext cx="0" cy="4571998"/>
          </a:xfrm>
          <a:prstGeom prst="straightConnector1">
            <a:avLst/>
          </a:prstGeom>
          <a:noFill/>
          <a:ln cap="flat" cmpd="sng" w="12700">
            <a:solidFill>
              <a:schemeClr val="lt1"/>
            </a:solidFill>
            <a:prstDash val="solid"/>
            <a:miter lim="800000"/>
            <a:headEnd len="sm" w="sm" type="none"/>
            <a:tailEnd len="sm" w="sm" type="none"/>
          </a:ln>
        </p:spPr>
      </p:cxnSp>
      <p:sp>
        <p:nvSpPr>
          <p:cNvPr id="312" name="Google Shape;312;p25"/>
          <p:cNvSpPr/>
          <p:nvPr>
            <p:ph idx="17" type="pic"/>
          </p:nvPr>
        </p:nvSpPr>
        <p:spPr>
          <a:xfrm>
            <a:off x="8661400" y="2093913"/>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3" name="Google Shape;313;p25"/>
          <p:cNvSpPr/>
          <p:nvPr>
            <p:ph idx="18" type="pic"/>
          </p:nvPr>
        </p:nvSpPr>
        <p:spPr>
          <a:xfrm>
            <a:off x="5232400" y="2093913"/>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4" name="Google Shape;314;p25"/>
          <p:cNvSpPr/>
          <p:nvPr>
            <p:ph idx="19" type="pic"/>
          </p:nvPr>
        </p:nvSpPr>
        <p:spPr>
          <a:xfrm>
            <a:off x="5232400" y="3777747"/>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5" name="Google Shape;315;p25"/>
          <p:cNvSpPr/>
          <p:nvPr>
            <p:ph idx="20" type="pic"/>
          </p:nvPr>
        </p:nvSpPr>
        <p:spPr>
          <a:xfrm>
            <a:off x="8661400" y="3777747"/>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6" name="Google Shape;316;p25"/>
          <p:cNvSpPr/>
          <p:nvPr>
            <p:ph idx="21" type="pic"/>
          </p:nvPr>
        </p:nvSpPr>
        <p:spPr>
          <a:xfrm>
            <a:off x="5232400" y="5511761"/>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7" name="Google Shape;317;p25"/>
          <p:cNvSpPr/>
          <p:nvPr>
            <p:ph idx="22" type="pic"/>
          </p:nvPr>
        </p:nvSpPr>
        <p:spPr>
          <a:xfrm>
            <a:off x="8661400" y="5511761"/>
            <a:ext cx="1717675" cy="211703"/>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8" name="Google Shape;318;p25"/>
          <p:cNvSpPr txBox="1"/>
          <p:nvPr>
            <p:ph idx="2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19" name="Google Shape;319;p25"/>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320" name="Google Shape;320;p25"/>
          <p:cNvSpPr txBox="1"/>
          <p:nvPr/>
        </p:nvSpPr>
        <p:spPr>
          <a:xfrm rot="5400000">
            <a:off x="10995888" y="343857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harts Opt.A">
  <p:cSld name="9_Charts Opt.A">
    <p:spTree>
      <p:nvGrpSpPr>
        <p:cNvPr id="321" name="Shape 321"/>
        <p:cNvGrpSpPr/>
        <p:nvPr/>
      </p:nvGrpSpPr>
      <p:grpSpPr>
        <a:xfrm>
          <a:off x="0" y="0"/>
          <a:ext cx="0" cy="0"/>
          <a:chOff x="0" y="0"/>
          <a:chExt cx="0" cy="0"/>
        </a:xfrm>
      </p:grpSpPr>
      <p:sp>
        <p:nvSpPr>
          <p:cNvPr id="322" name="Google Shape;322;p26"/>
          <p:cNvSpPr txBox="1"/>
          <p:nvPr>
            <p:ph type="title"/>
          </p:nvPr>
        </p:nvSpPr>
        <p:spPr>
          <a:xfrm>
            <a:off x="660401" y="1152527"/>
            <a:ext cx="4003674" cy="2276473"/>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3" name="Google Shape;323;p26"/>
          <p:cNvSpPr/>
          <p:nvPr>
            <p:ph idx="2" type="chart"/>
          </p:nvPr>
        </p:nvSpPr>
        <p:spPr>
          <a:xfrm>
            <a:off x="5232400" y="1152526"/>
            <a:ext cx="5724525" cy="5108578"/>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4" name="Google Shape;324;p2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325" name="Google Shape;325;p26"/>
          <p:cNvSpPr txBox="1"/>
          <p:nvPr>
            <p:ph idx="1" type="body"/>
          </p:nvPr>
        </p:nvSpPr>
        <p:spPr>
          <a:xfrm>
            <a:off x="660400" y="3429000"/>
            <a:ext cx="4003800" cy="22812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200"/>
              </a:spcBef>
              <a:spcAft>
                <a:spcPts val="0"/>
              </a:spcAft>
              <a:buClr>
                <a:schemeClr val="accent1"/>
              </a:buClr>
              <a:buSzPts val="1800"/>
              <a:buNone/>
              <a:defRPr/>
            </a:lvl1pPr>
            <a:lvl2pPr indent="-228600" lvl="1" marL="914400" rtl="0" algn="l">
              <a:lnSpc>
                <a:spcPct val="130000"/>
              </a:lnSpc>
              <a:spcBef>
                <a:spcPts val="600"/>
              </a:spcBef>
              <a:spcAft>
                <a:spcPts val="0"/>
              </a:spcAft>
              <a:buClr>
                <a:schemeClr val="dk1"/>
              </a:buClr>
              <a:buSzPts val="1800"/>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26" name="Google Shape;326;p26"/>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27" name="Google Shape;327;p26"/>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harts x2 Opt.B">
  <p:cSld name="9_Charts x2 Opt.B">
    <p:spTree>
      <p:nvGrpSpPr>
        <p:cNvPr id="328" name="Shape 328"/>
        <p:cNvGrpSpPr/>
        <p:nvPr/>
      </p:nvGrpSpPr>
      <p:grpSpPr>
        <a:xfrm>
          <a:off x="0" y="0"/>
          <a:ext cx="0" cy="0"/>
          <a:chOff x="0" y="0"/>
          <a:chExt cx="0" cy="0"/>
        </a:xfrm>
      </p:grpSpPr>
      <p:sp>
        <p:nvSpPr>
          <p:cNvPr id="329" name="Google Shape;329;p27"/>
          <p:cNvSpPr txBox="1"/>
          <p:nvPr>
            <p:ph type="title"/>
          </p:nvPr>
        </p:nvSpPr>
        <p:spPr>
          <a:xfrm>
            <a:off x="660400" y="1152527"/>
            <a:ext cx="5156202" cy="11382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0" name="Google Shape;330;p27"/>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331" name="Google Shape;331;p27"/>
          <p:cNvSpPr/>
          <p:nvPr>
            <p:ph idx="2" type="chart"/>
          </p:nvPr>
        </p:nvSpPr>
        <p:spPr>
          <a:xfrm>
            <a:off x="660400" y="3424238"/>
            <a:ext cx="5140324" cy="26064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2" name="Google Shape;332;p27"/>
          <p:cNvSpPr/>
          <p:nvPr>
            <p:ph idx="3" type="chart"/>
          </p:nvPr>
        </p:nvSpPr>
        <p:spPr>
          <a:xfrm>
            <a:off x="6380162" y="3424237"/>
            <a:ext cx="5151437" cy="2606449"/>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3" name="Google Shape;333;p27"/>
          <p:cNvSpPr txBox="1"/>
          <p:nvPr>
            <p:ph idx="1" type="body"/>
          </p:nvPr>
        </p:nvSpPr>
        <p:spPr>
          <a:xfrm>
            <a:off x="660400" y="2311397"/>
            <a:ext cx="5151437" cy="1112840"/>
          </a:xfrm>
          <a:prstGeom prst="rect">
            <a:avLst/>
          </a:prstGeom>
          <a:noFill/>
          <a:ln>
            <a:noFill/>
          </a:ln>
        </p:spPr>
        <p:txBody>
          <a:bodyPr anchorCtr="0" anchor="t" bIns="0" lIns="0" spcFirstLastPara="1" rIns="0" wrap="square" tIns="10800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dk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4" name="Google Shape;334;p27"/>
          <p:cNvSpPr txBox="1"/>
          <p:nvPr>
            <p:ph idx="4" type="body"/>
          </p:nvPr>
        </p:nvSpPr>
        <p:spPr>
          <a:xfrm>
            <a:off x="6380162" y="2311397"/>
            <a:ext cx="5130007" cy="1112840"/>
          </a:xfrm>
          <a:prstGeom prst="rect">
            <a:avLst/>
          </a:prstGeom>
          <a:noFill/>
          <a:ln>
            <a:noFill/>
          </a:ln>
        </p:spPr>
        <p:txBody>
          <a:bodyPr anchorCtr="0" anchor="t" bIns="0" lIns="0" spcFirstLastPara="1" rIns="0" wrap="square" tIns="10800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dk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27"/>
          <p:cNvSpPr txBox="1"/>
          <p:nvPr>
            <p:ph idx="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36" name="Google Shape;336;p27"/>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harts x4 Opt.A">
  <p:cSld name="9_Charts x4 Opt.A">
    <p:spTree>
      <p:nvGrpSpPr>
        <p:cNvPr id="337" name="Shape 337"/>
        <p:cNvGrpSpPr/>
        <p:nvPr/>
      </p:nvGrpSpPr>
      <p:grpSpPr>
        <a:xfrm>
          <a:off x="0" y="0"/>
          <a:ext cx="0" cy="0"/>
          <a:chOff x="0" y="0"/>
          <a:chExt cx="0" cy="0"/>
        </a:xfrm>
      </p:grpSpPr>
      <p:sp>
        <p:nvSpPr>
          <p:cNvPr id="338" name="Google Shape;338;p28"/>
          <p:cNvSpPr/>
          <p:nvPr>
            <p:ph idx="2" type="chart"/>
          </p:nvPr>
        </p:nvSpPr>
        <p:spPr>
          <a:xfrm>
            <a:off x="5246623" y="3992563"/>
            <a:ext cx="2844000" cy="22752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9" name="Google Shape;339;p28"/>
          <p:cNvSpPr txBox="1"/>
          <p:nvPr>
            <p:ph type="title"/>
          </p:nvPr>
        </p:nvSpPr>
        <p:spPr>
          <a:xfrm>
            <a:off x="673651" y="1152529"/>
            <a:ext cx="3990424" cy="227171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0" name="Google Shape;340;p28"/>
          <p:cNvSpPr/>
          <p:nvPr>
            <p:ph idx="3" type="chart"/>
          </p:nvPr>
        </p:nvSpPr>
        <p:spPr>
          <a:xfrm>
            <a:off x="5242725" y="1138238"/>
            <a:ext cx="2844000" cy="22752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1" name="Google Shape;341;p28"/>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342" name="Google Shape;342;p28"/>
          <p:cNvSpPr/>
          <p:nvPr>
            <p:ph idx="4" type="chart"/>
          </p:nvPr>
        </p:nvSpPr>
        <p:spPr>
          <a:xfrm>
            <a:off x="8109027" y="1138238"/>
            <a:ext cx="2844000" cy="22752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3" name="Google Shape;343;p28"/>
          <p:cNvSpPr/>
          <p:nvPr>
            <p:ph idx="5" type="chart"/>
          </p:nvPr>
        </p:nvSpPr>
        <p:spPr>
          <a:xfrm>
            <a:off x="8112925" y="3992563"/>
            <a:ext cx="2844000" cy="2274887"/>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4" name="Google Shape;344;p28"/>
          <p:cNvSpPr txBox="1"/>
          <p:nvPr>
            <p:ph idx="1" type="body"/>
          </p:nvPr>
        </p:nvSpPr>
        <p:spPr>
          <a:xfrm>
            <a:off x="660400" y="3429000"/>
            <a:ext cx="4003675" cy="2281238"/>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28"/>
          <p:cNvSpPr txBox="1"/>
          <p:nvPr>
            <p:ph idx="6"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46" name="Google Shape;346;p28"/>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able">
  <p:cSld name="9_Table">
    <p:spTree>
      <p:nvGrpSpPr>
        <p:cNvPr id="347" name="Shape 347"/>
        <p:cNvGrpSpPr/>
        <p:nvPr/>
      </p:nvGrpSpPr>
      <p:grpSpPr>
        <a:xfrm>
          <a:off x="0" y="0"/>
          <a:ext cx="0" cy="0"/>
          <a:chOff x="0" y="0"/>
          <a:chExt cx="0" cy="0"/>
        </a:xfrm>
      </p:grpSpPr>
      <p:sp>
        <p:nvSpPr>
          <p:cNvPr id="348" name="Google Shape;348;p29"/>
          <p:cNvSpPr txBox="1"/>
          <p:nvPr>
            <p:ph type="title"/>
          </p:nvPr>
        </p:nvSpPr>
        <p:spPr>
          <a:xfrm>
            <a:off x="673100" y="1152528"/>
            <a:ext cx="3434052" cy="28400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29"/>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350" name="Google Shape;350;p29"/>
          <p:cNvSpPr txBox="1"/>
          <p:nvPr>
            <p:ph idx="1" type="body"/>
          </p:nvPr>
        </p:nvSpPr>
        <p:spPr>
          <a:xfrm>
            <a:off x="4664075" y="1138238"/>
            <a:ext cx="6292850" cy="56832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2"/>
              </a:buClr>
              <a:buSzPts val="1600"/>
              <a:buNone/>
              <a:defRPr sz="1600">
                <a:solidFill>
                  <a:schemeClr val="dk2"/>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29"/>
          <p:cNvSpPr txBox="1"/>
          <p:nvPr>
            <p:ph idx="2" type="body"/>
          </p:nvPr>
        </p:nvSpPr>
        <p:spPr>
          <a:xfrm>
            <a:off x="660401" y="4013198"/>
            <a:ext cx="3446752" cy="169704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2" name="Google Shape;352;p29"/>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53" name="Google Shape;353;p29"/>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udience x3">
  <p:cSld name="11_Audience x3">
    <p:spTree>
      <p:nvGrpSpPr>
        <p:cNvPr id="354" name="Shape 354"/>
        <p:cNvGrpSpPr/>
        <p:nvPr/>
      </p:nvGrpSpPr>
      <p:grpSpPr>
        <a:xfrm>
          <a:off x="0" y="0"/>
          <a:ext cx="0" cy="0"/>
          <a:chOff x="0" y="0"/>
          <a:chExt cx="0" cy="0"/>
        </a:xfrm>
      </p:grpSpPr>
      <p:sp>
        <p:nvSpPr>
          <p:cNvPr id="355" name="Google Shape;355;p30"/>
          <p:cNvSpPr txBox="1"/>
          <p:nvPr>
            <p:ph type="title"/>
          </p:nvPr>
        </p:nvSpPr>
        <p:spPr>
          <a:xfrm rot="-5400000">
            <a:off x="-1326354" y="3139283"/>
            <a:ext cx="5121272" cy="11477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6" name="Google Shape;356;p30"/>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357" name="Google Shape;357;p30"/>
          <p:cNvSpPr/>
          <p:nvPr>
            <p:ph idx="2" type="pic"/>
          </p:nvPr>
        </p:nvSpPr>
        <p:spPr>
          <a:xfrm>
            <a:off x="2946400" y="1723760"/>
            <a:ext cx="2286000" cy="3411803"/>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8" name="Google Shape;358;p30"/>
          <p:cNvSpPr/>
          <p:nvPr>
            <p:ph idx="3" type="pic"/>
          </p:nvPr>
        </p:nvSpPr>
        <p:spPr>
          <a:xfrm>
            <a:off x="5800725" y="1723760"/>
            <a:ext cx="2275200" cy="3411803"/>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9" name="Google Shape;359;p30"/>
          <p:cNvSpPr/>
          <p:nvPr>
            <p:ph idx="4" type="pic"/>
          </p:nvPr>
        </p:nvSpPr>
        <p:spPr>
          <a:xfrm>
            <a:off x="8656636" y="1723760"/>
            <a:ext cx="2300289" cy="3411803"/>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0" name="Google Shape;360;p30"/>
          <p:cNvSpPr txBox="1"/>
          <p:nvPr>
            <p:ph idx="1" type="body"/>
          </p:nvPr>
        </p:nvSpPr>
        <p:spPr>
          <a:xfrm>
            <a:off x="2946400" y="5147999"/>
            <a:ext cx="2275200"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30"/>
          <p:cNvSpPr txBox="1"/>
          <p:nvPr>
            <p:ph idx="5" type="body"/>
          </p:nvPr>
        </p:nvSpPr>
        <p:spPr>
          <a:xfrm>
            <a:off x="5800725" y="5147999"/>
            <a:ext cx="2275200"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30"/>
          <p:cNvSpPr txBox="1"/>
          <p:nvPr>
            <p:ph idx="6" type="body"/>
          </p:nvPr>
        </p:nvSpPr>
        <p:spPr>
          <a:xfrm>
            <a:off x="8656637" y="5147999"/>
            <a:ext cx="2300288"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30"/>
          <p:cNvSpPr txBox="1"/>
          <p:nvPr>
            <p:ph idx="7"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64" name="Google Shape;364;p30"/>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pt.A" showMasterSp="0">
  <p:cSld name="1_Title Opt.A">
    <p:spTree>
      <p:nvGrpSpPr>
        <p:cNvPr id="30" name="Shape 30"/>
        <p:cNvGrpSpPr/>
        <p:nvPr/>
      </p:nvGrpSpPr>
      <p:grpSpPr>
        <a:xfrm>
          <a:off x="0" y="0"/>
          <a:ext cx="0" cy="0"/>
          <a:chOff x="0" y="0"/>
          <a:chExt cx="0" cy="0"/>
        </a:xfrm>
      </p:grpSpPr>
      <p:sp>
        <p:nvSpPr>
          <p:cNvPr id="31" name="Google Shape;31;p4"/>
          <p:cNvSpPr txBox="1"/>
          <p:nvPr>
            <p:ph type="title"/>
          </p:nvPr>
        </p:nvSpPr>
        <p:spPr>
          <a:xfrm>
            <a:off x="6391277" y="1706562"/>
            <a:ext cx="4565648" cy="3429001"/>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dk2"/>
              </a:buClr>
              <a:buSzPts val="5400"/>
              <a:buFont typeface="Arial"/>
              <a:buNone/>
              <a:defRPr b="0" sz="54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2" name="Google Shape;32;p4"/>
          <p:cNvPicPr preferRelativeResize="0"/>
          <p:nvPr/>
        </p:nvPicPr>
        <p:blipFill rotWithShape="1">
          <a:blip r:embed="rId2">
            <a:alphaModFix/>
          </a:blip>
          <a:srcRect b="0" l="0" r="0" t="0"/>
          <a:stretch/>
        </p:blipFill>
        <p:spPr>
          <a:xfrm>
            <a:off x="6395089" y="769720"/>
            <a:ext cx="1676395" cy="368518"/>
          </a:xfrm>
          <a:prstGeom prst="rect">
            <a:avLst/>
          </a:prstGeom>
          <a:noFill/>
          <a:ln>
            <a:noFill/>
          </a:ln>
        </p:spPr>
      </p:pic>
      <p:sp>
        <p:nvSpPr>
          <p:cNvPr id="33" name="Google Shape;33;p4"/>
          <p:cNvSpPr/>
          <p:nvPr>
            <p:ph idx="2" type="pic"/>
          </p:nvPr>
        </p:nvSpPr>
        <p:spPr>
          <a:xfrm>
            <a:off x="0" y="568325"/>
            <a:ext cx="5800725" cy="56927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 name="Google Shape;34;p4"/>
          <p:cNvSpPr txBox="1"/>
          <p:nvPr>
            <p:ph idx="1" type="body"/>
          </p:nvPr>
        </p:nvSpPr>
        <p:spPr>
          <a:xfrm rot="5400000">
            <a:off x="10421239" y="5069762"/>
            <a:ext cx="2280638" cy="119968"/>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1200"/>
              </a:spcBef>
              <a:spcAft>
                <a:spcPts val="0"/>
              </a:spcAft>
              <a:buClr>
                <a:srgbClr val="DC3B06"/>
              </a:buClr>
              <a:buSzPts val="900"/>
              <a:buFont typeface="Arial"/>
              <a:buNone/>
              <a:defRPr sz="900">
                <a:solidFill>
                  <a:srgbClr val="DC3B06"/>
                </a:solidFill>
                <a:latin typeface="Courier New"/>
                <a:ea typeface="Courier New"/>
                <a:cs typeface="Courier New"/>
                <a:sym typeface="Courier New"/>
              </a:defRPr>
            </a:lvl1pPr>
            <a:lvl2pPr indent="-228600" lvl="1" marL="914400" algn="l">
              <a:lnSpc>
                <a:spcPct val="130000"/>
              </a:lnSpc>
              <a:spcBef>
                <a:spcPts val="600"/>
              </a:spcBef>
              <a:spcAft>
                <a:spcPts val="0"/>
              </a:spcAft>
              <a:buClr>
                <a:srgbClr val="DC3B06"/>
              </a:buClr>
              <a:buSzPts val="800"/>
              <a:buFont typeface="Arial"/>
              <a:buNone/>
              <a:defRPr sz="800">
                <a:solidFill>
                  <a:srgbClr val="DC3B06"/>
                </a:solidFill>
                <a:latin typeface="Courier New"/>
                <a:ea typeface="Courier New"/>
                <a:cs typeface="Courier New"/>
                <a:sym typeface="Courier New"/>
              </a:defRPr>
            </a:lvl2pPr>
            <a:lvl3pPr indent="-228600" lvl="2" marL="1371600" algn="l">
              <a:lnSpc>
                <a:spcPct val="120000"/>
              </a:lnSpc>
              <a:spcBef>
                <a:spcPts val="500"/>
              </a:spcBef>
              <a:spcAft>
                <a:spcPts val="0"/>
              </a:spcAft>
              <a:buSzPts val="800"/>
              <a:buNone/>
              <a:defRPr sz="800">
                <a:solidFill>
                  <a:srgbClr val="DC3B06"/>
                </a:solidFill>
                <a:latin typeface="Courier New"/>
                <a:ea typeface="Courier New"/>
                <a:cs typeface="Courier New"/>
                <a:sym typeface="Courier New"/>
              </a:defRPr>
            </a:lvl3pPr>
            <a:lvl4pPr indent="-228600" lvl="3" marL="1828800" algn="l">
              <a:lnSpc>
                <a:spcPct val="120000"/>
              </a:lnSpc>
              <a:spcBef>
                <a:spcPts val="1200"/>
              </a:spcBef>
              <a:spcAft>
                <a:spcPts val="0"/>
              </a:spcAft>
              <a:buSzPts val="800"/>
              <a:buNone/>
              <a:defRPr sz="800">
                <a:solidFill>
                  <a:srgbClr val="DC3B06"/>
                </a:solidFill>
                <a:latin typeface="Courier New"/>
                <a:ea typeface="Courier New"/>
                <a:cs typeface="Courier New"/>
                <a:sym typeface="Courier New"/>
              </a:defRPr>
            </a:lvl4pPr>
            <a:lvl5pPr indent="-228600" lvl="4" marL="2286000" algn="l">
              <a:lnSpc>
                <a:spcPct val="120000"/>
              </a:lnSpc>
              <a:spcBef>
                <a:spcPts val="1200"/>
              </a:spcBef>
              <a:spcAft>
                <a:spcPts val="0"/>
              </a:spcAft>
              <a:buClr>
                <a:srgbClr val="DC3B06"/>
              </a:buClr>
              <a:buSzPts val="800"/>
              <a:buFont typeface="Arial"/>
              <a:buNone/>
              <a:defRPr sz="800">
                <a:solidFill>
                  <a:srgbClr val="DC3B06"/>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4"/>
          <p:cNvSpPr txBox="1"/>
          <p:nvPr>
            <p:ph idx="3" type="body"/>
          </p:nvPr>
        </p:nvSpPr>
        <p:spPr>
          <a:xfrm>
            <a:off x="6391275" y="5135563"/>
            <a:ext cx="4565650" cy="1154112"/>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accent1"/>
              </a:buClr>
              <a:buSzPts val="1400"/>
              <a:buFont typeface="Arial"/>
              <a:buNone/>
              <a:defRPr b="0" i="0" sz="1400">
                <a:solidFill>
                  <a:schemeClr val="accent1"/>
                </a:solidFill>
                <a:latin typeface="Courier New"/>
                <a:ea typeface="Courier New"/>
                <a:cs typeface="Courier New"/>
                <a:sym typeface="Courier New"/>
              </a:defRPr>
            </a:lvl1pPr>
            <a:lvl2pPr indent="-228600" lvl="1" marL="914400" algn="l">
              <a:lnSpc>
                <a:spcPct val="130000"/>
              </a:lnSpc>
              <a:spcBef>
                <a:spcPts val="600"/>
              </a:spcBef>
              <a:spcAft>
                <a:spcPts val="0"/>
              </a:spcAft>
              <a:buClr>
                <a:schemeClr val="accent1"/>
              </a:buClr>
              <a:buSzPts val="1800"/>
              <a:buFont typeface="Arial"/>
              <a:buNone/>
              <a:defRPr b="0" i="0" sz="1800">
                <a:solidFill>
                  <a:schemeClr val="accent1"/>
                </a:solidFill>
                <a:latin typeface="Arial"/>
                <a:ea typeface="Arial"/>
                <a:cs typeface="Arial"/>
                <a:sym typeface="Arial"/>
              </a:defRPr>
            </a:lvl2pPr>
            <a:lvl3pPr indent="-228600" lvl="2" marL="1371600" algn="l">
              <a:lnSpc>
                <a:spcPct val="120000"/>
              </a:lnSpc>
              <a:spcBef>
                <a:spcPts val="0"/>
              </a:spcBef>
              <a:spcAft>
                <a:spcPts val="0"/>
              </a:spcAft>
              <a:buSzPts val="1800"/>
              <a:buNone/>
              <a:defRPr b="0" i="0" sz="1800">
                <a:solidFill>
                  <a:schemeClr val="accent1"/>
                </a:solidFill>
                <a:latin typeface="Arial"/>
                <a:ea typeface="Arial"/>
                <a:cs typeface="Arial"/>
                <a:sym typeface="Arial"/>
              </a:defRPr>
            </a:lvl3pPr>
            <a:lvl4pPr indent="-228600" lvl="3" marL="1828800" algn="l">
              <a:lnSpc>
                <a:spcPct val="120000"/>
              </a:lnSpc>
              <a:spcBef>
                <a:spcPts val="0"/>
              </a:spcBef>
              <a:spcAft>
                <a:spcPts val="0"/>
              </a:spcAft>
              <a:buSzPts val="1800"/>
              <a:buNone/>
              <a:defRPr b="0" i="0" sz="1800">
                <a:solidFill>
                  <a:schemeClr val="accent1"/>
                </a:solidFill>
                <a:latin typeface="Arial"/>
                <a:ea typeface="Arial"/>
                <a:cs typeface="Arial"/>
                <a:sym typeface="Arial"/>
              </a:defRPr>
            </a:lvl4pPr>
            <a:lvl5pPr indent="-228600" lvl="4" marL="2286000" algn="l">
              <a:lnSpc>
                <a:spcPct val="120000"/>
              </a:lnSpc>
              <a:spcBef>
                <a:spcPts val="0"/>
              </a:spcBef>
              <a:spcAft>
                <a:spcPts val="0"/>
              </a:spcAft>
              <a:buClr>
                <a:schemeClr val="accent1"/>
              </a:buClr>
              <a:buSzPts val="1800"/>
              <a:buFont typeface="Arial"/>
              <a:buNone/>
              <a:defRPr b="0" i="0" sz="18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
          <p:cNvSpPr/>
          <p:nvPr/>
        </p:nvSpPr>
        <p:spPr>
          <a:xfrm rot="5400000">
            <a:off x="10396950" y="1703075"/>
            <a:ext cx="23925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DC3B06"/>
                </a:solidFill>
                <a:latin typeface="Courier New"/>
                <a:ea typeface="Courier New"/>
                <a:cs typeface="Courier New"/>
                <a:sym typeface="Courier New"/>
              </a:rPr>
              <a:t>Proprietary + Confidential</a:t>
            </a:r>
            <a:endParaRPr b="0" i="0" sz="800" u="none" cap="none" strike="noStrike">
              <a:solidFill>
                <a:srgbClr val="DC3B06"/>
              </a:solidFill>
              <a:latin typeface="Courier New"/>
              <a:ea typeface="Courier New"/>
              <a:cs typeface="Courier New"/>
              <a:sym typeface="Courier New"/>
            </a:endParaRPr>
          </a:p>
        </p:txBody>
      </p:sp>
      <p:sp>
        <p:nvSpPr>
          <p:cNvPr id="37" name="Google Shape;37;p4"/>
          <p:cNvSpPr txBox="1"/>
          <p:nvPr/>
        </p:nvSpPr>
        <p:spPr>
          <a:xfrm>
            <a:off x="9890400" y="5706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
        <p:nvSpPr>
          <p:cNvPr id="38" name="Google Shape;38;p4"/>
          <p:cNvSpPr txBox="1"/>
          <p:nvPr>
            <p:ph idx="12" type="sldNum"/>
          </p:nvPr>
        </p:nvSpPr>
        <p:spPr>
          <a:xfrm>
            <a:off x="11409045" y="6333134"/>
            <a:ext cx="731700" cy="525000"/>
          </a:xfrm>
          <a:prstGeom prst="rect">
            <a:avLst/>
          </a:prstGeom>
        </p:spPr>
        <p:txBody>
          <a:bodyPr anchorCtr="0" anchor="t" bIns="0" lIns="0" spcFirstLastPara="1" rIns="36000" wrap="square" tIns="45700">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udience x6">
  <p:cSld name="11_Audience x6">
    <p:spTree>
      <p:nvGrpSpPr>
        <p:cNvPr id="365" name="Shape 365"/>
        <p:cNvGrpSpPr/>
        <p:nvPr/>
      </p:nvGrpSpPr>
      <p:grpSpPr>
        <a:xfrm>
          <a:off x="0" y="0"/>
          <a:ext cx="0" cy="0"/>
          <a:chOff x="0" y="0"/>
          <a:chExt cx="0" cy="0"/>
        </a:xfrm>
      </p:grpSpPr>
      <p:sp>
        <p:nvSpPr>
          <p:cNvPr id="366" name="Google Shape;366;p31"/>
          <p:cNvSpPr txBox="1"/>
          <p:nvPr>
            <p:ph type="title"/>
          </p:nvPr>
        </p:nvSpPr>
        <p:spPr>
          <a:xfrm rot="-5400000">
            <a:off x="-1326354" y="3139283"/>
            <a:ext cx="5121272" cy="11477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3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368" name="Google Shape;368;p31"/>
          <p:cNvSpPr/>
          <p:nvPr>
            <p:ph idx="2" type="pic"/>
          </p:nvPr>
        </p:nvSpPr>
        <p:spPr>
          <a:xfrm>
            <a:off x="2946400" y="1138237"/>
            <a:ext cx="2275200"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9" name="Google Shape;369;p31"/>
          <p:cNvSpPr/>
          <p:nvPr>
            <p:ph idx="3" type="pic"/>
          </p:nvPr>
        </p:nvSpPr>
        <p:spPr>
          <a:xfrm>
            <a:off x="5800725" y="1138237"/>
            <a:ext cx="2298966"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0" name="Google Shape;370;p31"/>
          <p:cNvSpPr/>
          <p:nvPr>
            <p:ph idx="4" type="pic"/>
          </p:nvPr>
        </p:nvSpPr>
        <p:spPr>
          <a:xfrm>
            <a:off x="8656636" y="1138237"/>
            <a:ext cx="2354909"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1" name="Google Shape;371;p31"/>
          <p:cNvSpPr/>
          <p:nvPr>
            <p:ph idx="5" type="pic"/>
          </p:nvPr>
        </p:nvSpPr>
        <p:spPr>
          <a:xfrm>
            <a:off x="2946400" y="3429000"/>
            <a:ext cx="2275200"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2" name="Google Shape;372;p31"/>
          <p:cNvSpPr/>
          <p:nvPr>
            <p:ph idx="6" type="pic"/>
          </p:nvPr>
        </p:nvSpPr>
        <p:spPr>
          <a:xfrm>
            <a:off x="5800725" y="3429000"/>
            <a:ext cx="2286000"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3" name="Google Shape;373;p31"/>
          <p:cNvSpPr/>
          <p:nvPr>
            <p:ph idx="7" type="pic"/>
          </p:nvPr>
        </p:nvSpPr>
        <p:spPr>
          <a:xfrm>
            <a:off x="8656636" y="3429000"/>
            <a:ext cx="2354909"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4" name="Google Shape;374;p31"/>
          <p:cNvSpPr txBox="1"/>
          <p:nvPr>
            <p:ph idx="1" type="body"/>
          </p:nvPr>
        </p:nvSpPr>
        <p:spPr>
          <a:xfrm>
            <a:off x="2946400" y="2864957"/>
            <a:ext cx="2275200"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31"/>
          <p:cNvSpPr txBox="1"/>
          <p:nvPr>
            <p:ph idx="8" type="body"/>
          </p:nvPr>
        </p:nvSpPr>
        <p:spPr>
          <a:xfrm>
            <a:off x="5800725" y="2864957"/>
            <a:ext cx="2298966"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31"/>
          <p:cNvSpPr txBox="1"/>
          <p:nvPr>
            <p:ph idx="9" type="body"/>
          </p:nvPr>
        </p:nvSpPr>
        <p:spPr>
          <a:xfrm>
            <a:off x="8656637" y="2864957"/>
            <a:ext cx="2354908"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31"/>
          <p:cNvSpPr txBox="1"/>
          <p:nvPr>
            <p:ph idx="13" type="body"/>
          </p:nvPr>
        </p:nvSpPr>
        <p:spPr>
          <a:xfrm>
            <a:off x="2946400" y="5165343"/>
            <a:ext cx="2275200" cy="5688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31"/>
          <p:cNvSpPr txBox="1"/>
          <p:nvPr>
            <p:ph idx="14" type="body"/>
          </p:nvPr>
        </p:nvSpPr>
        <p:spPr>
          <a:xfrm>
            <a:off x="5800725" y="5165343"/>
            <a:ext cx="2275200" cy="5688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31"/>
          <p:cNvSpPr txBox="1"/>
          <p:nvPr>
            <p:ph idx="15" type="body"/>
          </p:nvPr>
        </p:nvSpPr>
        <p:spPr>
          <a:xfrm>
            <a:off x="8656637" y="5165343"/>
            <a:ext cx="2354908" cy="5688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31"/>
          <p:cNvSpPr txBox="1"/>
          <p:nvPr>
            <p:ph idx="16"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81" name="Google Shape;381;p31"/>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udience Persona Opt.C">
  <p:cSld name="11_Audience Persona Opt.C">
    <p:spTree>
      <p:nvGrpSpPr>
        <p:cNvPr id="382" name="Shape 382"/>
        <p:cNvGrpSpPr/>
        <p:nvPr/>
      </p:nvGrpSpPr>
      <p:grpSpPr>
        <a:xfrm>
          <a:off x="0" y="0"/>
          <a:ext cx="0" cy="0"/>
          <a:chOff x="0" y="0"/>
          <a:chExt cx="0" cy="0"/>
        </a:xfrm>
      </p:grpSpPr>
      <p:sp>
        <p:nvSpPr>
          <p:cNvPr id="383" name="Google Shape;383;p32"/>
          <p:cNvSpPr/>
          <p:nvPr/>
        </p:nvSpPr>
        <p:spPr>
          <a:xfrm>
            <a:off x="6946788" y="1"/>
            <a:ext cx="5245211" cy="68579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32"/>
          <p:cNvSpPr txBox="1"/>
          <p:nvPr/>
        </p:nvSpPr>
        <p:spPr>
          <a:xfrm rot="5400000">
            <a:off x="10995888" y="5014538"/>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385" name="Google Shape;385;p3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386" name="Google Shape;386;p32"/>
          <p:cNvSpPr txBox="1"/>
          <p:nvPr>
            <p:ph type="title"/>
          </p:nvPr>
        </p:nvSpPr>
        <p:spPr>
          <a:xfrm>
            <a:off x="662753" y="568325"/>
            <a:ext cx="5719762" cy="113823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7" name="Google Shape;387;p32"/>
          <p:cNvSpPr/>
          <p:nvPr>
            <p:ph idx="2" type="pic"/>
          </p:nvPr>
        </p:nvSpPr>
        <p:spPr>
          <a:xfrm>
            <a:off x="7512844" y="1152528"/>
            <a:ext cx="3452131" cy="2840036"/>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8" name="Google Shape;388;p32"/>
          <p:cNvSpPr txBox="1"/>
          <p:nvPr>
            <p:ph idx="1" type="body"/>
          </p:nvPr>
        </p:nvSpPr>
        <p:spPr>
          <a:xfrm>
            <a:off x="662753" y="3428601"/>
            <a:ext cx="1706563" cy="2302679"/>
          </a:xfrm>
          <a:prstGeom prst="rect">
            <a:avLst/>
          </a:prstGeom>
          <a:noFill/>
          <a:ln>
            <a:noFill/>
          </a:ln>
        </p:spPr>
        <p:txBody>
          <a:bodyPr anchorCtr="0" anchor="t" bIns="0" lIns="0" spcFirstLastPara="1" rIns="144000" wrap="square" tIns="0">
            <a:noAutofit/>
          </a:bodyPr>
          <a:lstStyle>
            <a:lvl1pPr indent="-228600" lvl="0" marL="457200" algn="l">
              <a:lnSpc>
                <a:spcPct val="110000"/>
              </a:lnSpc>
              <a:spcBef>
                <a:spcPts val="1200"/>
              </a:spcBef>
              <a:spcAft>
                <a:spcPts val="0"/>
              </a:spcAft>
              <a:buClr>
                <a:schemeClr val="dk2"/>
              </a:buClr>
              <a:buSzPts val="1400"/>
              <a:buNone/>
              <a:defRPr sz="1400">
                <a:solidFill>
                  <a:schemeClr val="dk2"/>
                </a:solidFill>
              </a:defRPr>
            </a:lvl1pPr>
            <a:lvl2pPr indent="-228600" lvl="1" marL="914400" algn="l">
              <a:lnSpc>
                <a:spcPct val="130000"/>
              </a:lnSpc>
              <a:spcBef>
                <a:spcPts val="600"/>
              </a:spcBef>
              <a:spcAft>
                <a:spcPts val="0"/>
              </a:spcAft>
              <a:buClr>
                <a:schemeClr val="dk1"/>
              </a:buClr>
              <a:buSzPts val="1050"/>
              <a:buNone/>
              <a:defRPr sz="1050">
                <a:solidFill>
                  <a:schemeClr val="dk1"/>
                </a:solidFill>
              </a:defRPr>
            </a:lvl2pPr>
            <a:lvl3pPr indent="-292100" lvl="2" marL="1371600" algn="l">
              <a:lnSpc>
                <a:spcPct val="120000"/>
              </a:lnSpc>
              <a:spcBef>
                <a:spcPts val="600"/>
              </a:spcBef>
              <a:spcAft>
                <a:spcPts val="0"/>
              </a:spcAft>
              <a:buClr>
                <a:schemeClr val="accent1"/>
              </a:buClr>
              <a:buSzPts val="1000"/>
              <a:buChar char="•"/>
              <a:defRPr sz="1000">
                <a:solidFill>
                  <a:schemeClr val="dk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 name="Google Shape;389;p32"/>
          <p:cNvSpPr txBox="1"/>
          <p:nvPr>
            <p:ph idx="3" type="body"/>
          </p:nvPr>
        </p:nvSpPr>
        <p:spPr>
          <a:xfrm>
            <a:off x="2381250" y="3429001"/>
            <a:ext cx="1712912" cy="2301872"/>
          </a:xfrm>
          <a:prstGeom prst="rect">
            <a:avLst/>
          </a:prstGeom>
          <a:noFill/>
          <a:ln>
            <a:noFill/>
          </a:ln>
        </p:spPr>
        <p:txBody>
          <a:bodyPr anchorCtr="0" anchor="t" bIns="0" lIns="0" spcFirstLastPara="1" rIns="144000" wrap="square" tIns="0">
            <a:noAutofit/>
          </a:bodyPr>
          <a:lstStyle>
            <a:lvl1pPr indent="-228600" lvl="0" marL="457200" algn="l">
              <a:lnSpc>
                <a:spcPct val="110000"/>
              </a:lnSpc>
              <a:spcBef>
                <a:spcPts val="1200"/>
              </a:spcBef>
              <a:spcAft>
                <a:spcPts val="0"/>
              </a:spcAft>
              <a:buClr>
                <a:schemeClr val="dk2"/>
              </a:buClr>
              <a:buSzPts val="1400"/>
              <a:buNone/>
              <a:defRPr sz="1400">
                <a:solidFill>
                  <a:schemeClr val="dk2"/>
                </a:solidFill>
              </a:defRPr>
            </a:lvl1pPr>
            <a:lvl2pPr indent="-228600" lvl="1" marL="914400" algn="l">
              <a:lnSpc>
                <a:spcPct val="130000"/>
              </a:lnSpc>
              <a:spcBef>
                <a:spcPts val="600"/>
              </a:spcBef>
              <a:spcAft>
                <a:spcPts val="0"/>
              </a:spcAft>
              <a:buClr>
                <a:schemeClr val="dk1"/>
              </a:buClr>
              <a:buSzPts val="1050"/>
              <a:buNone/>
              <a:defRPr sz="1050">
                <a:solidFill>
                  <a:schemeClr val="dk1"/>
                </a:solidFill>
              </a:defRPr>
            </a:lvl2pPr>
            <a:lvl3pPr indent="-292100" lvl="2" marL="1371600" algn="l">
              <a:lnSpc>
                <a:spcPct val="120000"/>
              </a:lnSpc>
              <a:spcBef>
                <a:spcPts val="600"/>
              </a:spcBef>
              <a:spcAft>
                <a:spcPts val="0"/>
              </a:spcAft>
              <a:buClr>
                <a:schemeClr val="accent1"/>
              </a:buClr>
              <a:buSzPts val="1000"/>
              <a:buChar char="•"/>
              <a:defRPr sz="1000">
                <a:solidFill>
                  <a:schemeClr val="dk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32"/>
          <p:cNvSpPr txBox="1"/>
          <p:nvPr>
            <p:ph idx="4" type="body"/>
          </p:nvPr>
        </p:nvSpPr>
        <p:spPr>
          <a:xfrm>
            <a:off x="4094163" y="3428602"/>
            <a:ext cx="1719976" cy="230268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2"/>
              </a:buClr>
              <a:buSzPts val="1400"/>
              <a:buNone/>
              <a:defRPr sz="1400">
                <a:solidFill>
                  <a:schemeClr val="dk2"/>
                </a:solidFill>
              </a:defRPr>
            </a:lvl1pPr>
            <a:lvl2pPr indent="-228600" lvl="1" marL="914400" algn="l">
              <a:lnSpc>
                <a:spcPct val="130000"/>
              </a:lnSpc>
              <a:spcBef>
                <a:spcPts val="600"/>
              </a:spcBef>
              <a:spcAft>
                <a:spcPts val="0"/>
              </a:spcAft>
              <a:buClr>
                <a:schemeClr val="dk1"/>
              </a:buClr>
              <a:buSzPts val="1000"/>
              <a:buNone/>
              <a:defRPr sz="1000">
                <a:solidFill>
                  <a:schemeClr val="dk1"/>
                </a:solidFill>
              </a:defRPr>
            </a:lvl2pPr>
            <a:lvl3pPr indent="-292100" lvl="2" marL="1371600" algn="l">
              <a:lnSpc>
                <a:spcPct val="120000"/>
              </a:lnSpc>
              <a:spcBef>
                <a:spcPts val="600"/>
              </a:spcBef>
              <a:spcAft>
                <a:spcPts val="0"/>
              </a:spcAft>
              <a:buClr>
                <a:schemeClr val="accent1"/>
              </a:buClr>
              <a:buSzPts val="1000"/>
              <a:buChar char="•"/>
              <a:defRPr sz="1000">
                <a:solidFill>
                  <a:schemeClr val="dk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1" name="Google Shape;391;p32"/>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392" name="Google Shape;392;p32"/>
          <p:cNvSpPr txBox="1"/>
          <p:nvPr>
            <p:ph idx="5" type="body"/>
          </p:nvPr>
        </p:nvSpPr>
        <p:spPr>
          <a:xfrm>
            <a:off x="7512051" y="4562474"/>
            <a:ext cx="1712912" cy="1731961"/>
          </a:xfrm>
          <a:prstGeom prst="rect">
            <a:avLst/>
          </a:prstGeom>
          <a:noFill/>
          <a:ln>
            <a:noFill/>
          </a:ln>
        </p:spPr>
        <p:txBody>
          <a:bodyPr anchorCtr="0" anchor="t" bIns="0" lIns="0" spcFirstLastPara="1" rIns="144000" wrap="square" tIns="0">
            <a:noAutofit/>
          </a:bodyPr>
          <a:lstStyle>
            <a:lvl1pPr indent="-228600" lvl="0" marL="457200" algn="l">
              <a:lnSpc>
                <a:spcPct val="100000"/>
              </a:lnSpc>
              <a:spcBef>
                <a:spcPts val="1200"/>
              </a:spcBef>
              <a:spcAft>
                <a:spcPts val="0"/>
              </a:spcAft>
              <a:buClr>
                <a:schemeClr val="dk2"/>
              </a:buClr>
              <a:buSzPts val="4400"/>
              <a:buNone/>
              <a:defRPr sz="4400">
                <a:solidFill>
                  <a:schemeClr val="dk2"/>
                </a:solidFill>
              </a:defRPr>
            </a:lvl1pPr>
            <a:lvl2pPr indent="-228600" lvl="1" marL="914400" algn="l">
              <a:lnSpc>
                <a:spcPct val="100000"/>
              </a:lnSpc>
              <a:spcBef>
                <a:spcPts val="0"/>
              </a:spcBef>
              <a:spcAft>
                <a:spcPts val="0"/>
              </a:spcAft>
              <a:buClr>
                <a:schemeClr val="lt1"/>
              </a:buClr>
              <a:buSzPts val="1050"/>
              <a:buNone/>
              <a:defRPr sz="1050">
                <a:solidFill>
                  <a:schemeClr val="lt1"/>
                </a:solidFill>
              </a:defRPr>
            </a:lvl2pPr>
            <a:lvl3pPr indent="-292100" lvl="2" marL="1371600" algn="l">
              <a:lnSpc>
                <a:spcPct val="120000"/>
              </a:lnSpc>
              <a:spcBef>
                <a:spcPts val="500"/>
              </a:spcBef>
              <a:spcAft>
                <a:spcPts val="0"/>
              </a:spcAft>
              <a:buClr>
                <a:schemeClr val="lt1"/>
              </a:buClr>
              <a:buSzPts val="1000"/>
              <a:buChar char="•"/>
              <a:defRPr sz="1000">
                <a:solidFill>
                  <a:schemeClr val="lt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3" name="Google Shape;393;p32"/>
          <p:cNvSpPr txBox="1"/>
          <p:nvPr>
            <p:ph idx="6" type="body"/>
          </p:nvPr>
        </p:nvSpPr>
        <p:spPr>
          <a:xfrm>
            <a:off x="662753" y="1721245"/>
            <a:ext cx="5721638" cy="1692275"/>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4" name="Google Shape;394;p32"/>
          <p:cNvSpPr txBox="1"/>
          <p:nvPr>
            <p:ph idx="7"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95" name="Google Shape;395;p32"/>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Desktop Opt.A">
  <p:cSld name="13_Ad Placement Desktop Opt.A">
    <p:spTree>
      <p:nvGrpSpPr>
        <p:cNvPr id="396" name="Shape 396"/>
        <p:cNvGrpSpPr/>
        <p:nvPr/>
      </p:nvGrpSpPr>
      <p:grpSpPr>
        <a:xfrm>
          <a:off x="0" y="0"/>
          <a:ext cx="0" cy="0"/>
          <a:chOff x="0" y="0"/>
          <a:chExt cx="0" cy="0"/>
        </a:xfrm>
      </p:grpSpPr>
      <p:sp>
        <p:nvSpPr>
          <p:cNvPr id="397" name="Google Shape;397;p33"/>
          <p:cNvSpPr txBox="1"/>
          <p:nvPr>
            <p:ph type="title"/>
          </p:nvPr>
        </p:nvSpPr>
        <p:spPr>
          <a:xfrm>
            <a:off x="669600" y="1152527"/>
            <a:ext cx="3435795" cy="170179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8" name="Google Shape;398;p3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399" name="Google Shape;399;p33"/>
          <p:cNvSpPr txBox="1"/>
          <p:nvPr>
            <p:ph idx="1" type="body"/>
          </p:nvPr>
        </p:nvSpPr>
        <p:spPr>
          <a:xfrm>
            <a:off x="669600" y="3424238"/>
            <a:ext cx="3433763" cy="28495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00" name="Google Shape;400;p33"/>
          <p:cNvGrpSpPr/>
          <p:nvPr/>
        </p:nvGrpSpPr>
        <p:grpSpPr>
          <a:xfrm>
            <a:off x="4629213" y="1706563"/>
            <a:ext cx="6870482" cy="3994596"/>
            <a:chOff x="4629213" y="1706563"/>
            <a:chExt cx="6870482" cy="3994596"/>
          </a:xfrm>
        </p:grpSpPr>
        <p:sp>
          <p:nvSpPr>
            <p:cNvPr id="401" name="Google Shape;401;p33"/>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33"/>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33"/>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33"/>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05" name="Google Shape;405;p33"/>
          <p:cNvSpPr/>
          <p:nvPr>
            <p:ph idx="2" type="pic"/>
          </p:nvPr>
        </p:nvSpPr>
        <p:spPr>
          <a:xfrm>
            <a:off x="5434783" y="1924407"/>
            <a:ext cx="5282836" cy="3344172"/>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6" name="Google Shape;406;p33"/>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07" name="Google Shape;407;p33"/>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Desktop x3 Opt.A">
  <p:cSld name="13_Ad Placement Desktop x3 Opt.A">
    <p:spTree>
      <p:nvGrpSpPr>
        <p:cNvPr id="408" name="Shape 408"/>
        <p:cNvGrpSpPr/>
        <p:nvPr/>
      </p:nvGrpSpPr>
      <p:grpSpPr>
        <a:xfrm>
          <a:off x="0" y="0"/>
          <a:ext cx="0" cy="0"/>
          <a:chOff x="0" y="0"/>
          <a:chExt cx="0" cy="0"/>
        </a:xfrm>
      </p:grpSpPr>
      <p:sp>
        <p:nvSpPr>
          <p:cNvPr id="409" name="Google Shape;409;p34"/>
          <p:cNvSpPr txBox="1"/>
          <p:nvPr>
            <p:ph type="title"/>
          </p:nvPr>
        </p:nvSpPr>
        <p:spPr>
          <a:xfrm>
            <a:off x="669929" y="594868"/>
            <a:ext cx="9702795" cy="111169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3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DC3B06"/>
                </a:solidFill>
                <a:latin typeface="Courier New"/>
                <a:ea typeface="Courier New"/>
                <a:cs typeface="Courier New"/>
                <a:sym typeface="Courier New"/>
              </a:defRPr>
            </a:lvl1pPr>
            <a:lvl2pPr indent="0" lvl="1" marL="0" algn="l">
              <a:spcBef>
                <a:spcPts val="0"/>
              </a:spcBef>
              <a:buNone/>
              <a:defRPr sz="900">
                <a:solidFill>
                  <a:srgbClr val="DC3B06"/>
                </a:solidFill>
                <a:latin typeface="Courier New"/>
                <a:ea typeface="Courier New"/>
                <a:cs typeface="Courier New"/>
                <a:sym typeface="Courier New"/>
              </a:defRPr>
            </a:lvl2pPr>
            <a:lvl3pPr indent="0" lvl="2" marL="0" algn="l">
              <a:spcBef>
                <a:spcPts val="0"/>
              </a:spcBef>
              <a:buNone/>
              <a:defRPr sz="900">
                <a:solidFill>
                  <a:srgbClr val="DC3B06"/>
                </a:solidFill>
                <a:latin typeface="Courier New"/>
                <a:ea typeface="Courier New"/>
                <a:cs typeface="Courier New"/>
                <a:sym typeface="Courier New"/>
              </a:defRPr>
            </a:lvl3pPr>
            <a:lvl4pPr indent="0" lvl="3" marL="0" algn="l">
              <a:spcBef>
                <a:spcPts val="0"/>
              </a:spcBef>
              <a:buNone/>
              <a:defRPr sz="900">
                <a:solidFill>
                  <a:srgbClr val="DC3B06"/>
                </a:solidFill>
                <a:latin typeface="Courier New"/>
                <a:ea typeface="Courier New"/>
                <a:cs typeface="Courier New"/>
                <a:sym typeface="Courier New"/>
              </a:defRPr>
            </a:lvl4pPr>
            <a:lvl5pPr indent="0" lvl="4" marL="0" algn="l">
              <a:spcBef>
                <a:spcPts val="0"/>
              </a:spcBef>
              <a:buNone/>
              <a:defRPr sz="900">
                <a:solidFill>
                  <a:srgbClr val="DC3B06"/>
                </a:solidFill>
                <a:latin typeface="Courier New"/>
                <a:ea typeface="Courier New"/>
                <a:cs typeface="Courier New"/>
                <a:sym typeface="Courier New"/>
              </a:defRPr>
            </a:lvl5pPr>
            <a:lvl6pPr indent="0" lvl="5" marL="0" algn="l">
              <a:spcBef>
                <a:spcPts val="0"/>
              </a:spcBef>
              <a:buNone/>
              <a:defRPr sz="900">
                <a:solidFill>
                  <a:srgbClr val="DC3B06"/>
                </a:solidFill>
                <a:latin typeface="Courier New"/>
                <a:ea typeface="Courier New"/>
                <a:cs typeface="Courier New"/>
                <a:sym typeface="Courier New"/>
              </a:defRPr>
            </a:lvl6pPr>
            <a:lvl7pPr indent="0" lvl="6" marL="0" algn="l">
              <a:spcBef>
                <a:spcPts val="0"/>
              </a:spcBef>
              <a:buNone/>
              <a:defRPr sz="900">
                <a:solidFill>
                  <a:srgbClr val="DC3B06"/>
                </a:solidFill>
                <a:latin typeface="Courier New"/>
                <a:ea typeface="Courier New"/>
                <a:cs typeface="Courier New"/>
                <a:sym typeface="Courier New"/>
              </a:defRPr>
            </a:lvl7pPr>
            <a:lvl8pPr indent="0" lvl="7" marL="0" algn="l">
              <a:spcBef>
                <a:spcPts val="0"/>
              </a:spcBef>
              <a:buNone/>
              <a:defRPr sz="900">
                <a:solidFill>
                  <a:srgbClr val="DC3B06"/>
                </a:solidFill>
                <a:latin typeface="Courier New"/>
                <a:ea typeface="Courier New"/>
                <a:cs typeface="Courier New"/>
                <a:sym typeface="Courier New"/>
              </a:defRPr>
            </a:lvl8pPr>
            <a:lvl9pPr indent="0" lvl="8" marL="0" algn="l">
              <a:spcBef>
                <a:spcPts val="0"/>
              </a:spcBef>
              <a:buNone/>
              <a:defRPr sz="900">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411" name="Google Shape;411;p34"/>
          <p:cNvSpPr txBox="1"/>
          <p:nvPr>
            <p:ph idx="1" type="body"/>
          </p:nvPr>
        </p:nvSpPr>
        <p:spPr>
          <a:xfrm>
            <a:off x="669600" y="4573514"/>
            <a:ext cx="3433763" cy="170028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accent1"/>
              </a:buClr>
              <a:buSzPts val="1800"/>
              <a:buNone/>
              <a:defRPr sz="1800">
                <a:solidFill>
                  <a:schemeClr val="accent1"/>
                </a:solidFill>
                <a:latin typeface="Arial"/>
                <a:ea typeface="Arial"/>
                <a:cs typeface="Arial"/>
                <a:sym typeface="Arial"/>
              </a:defRPr>
            </a:lvl1pPr>
            <a:lvl2pPr indent="-228600" lvl="1" marL="914400" algn="ctr">
              <a:lnSpc>
                <a:spcPct val="110000"/>
              </a:lnSpc>
              <a:spcBef>
                <a:spcPts val="600"/>
              </a:spcBef>
              <a:spcAft>
                <a:spcPts val="0"/>
              </a:spcAft>
              <a:buClr>
                <a:schemeClr val="dk1"/>
              </a:buClr>
              <a:buSzPts val="1200"/>
              <a:buNone/>
              <a:defRPr sz="1200">
                <a:solidFill>
                  <a:schemeClr val="dk1"/>
                </a:solidFill>
                <a:latin typeface="Arial"/>
                <a:ea typeface="Arial"/>
                <a:cs typeface="Arial"/>
                <a:sym typeface="Arial"/>
              </a:defRPr>
            </a:lvl2pPr>
            <a:lvl3pPr indent="-304800" lvl="2" marL="1371600" algn="ctr">
              <a:lnSpc>
                <a:spcPct val="120000"/>
              </a:lnSpc>
              <a:spcBef>
                <a:spcPts val="500"/>
              </a:spcBef>
              <a:spcAft>
                <a:spcPts val="0"/>
              </a:spcAft>
              <a:buSzPts val="1200"/>
              <a:buChar char="•"/>
              <a:defRPr/>
            </a:lvl3pPr>
            <a:lvl4pPr indent="-228600" lvl="3" marL="1828800" algn="ctr">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12" name="Google Shape;412;p34"/>
          <p:cNvGrpSpPr/>
          <p:nvPr/>
        </p:nvGrpSpPr>
        <p:grpSpPr>
          <a:xfrm>
            <a:off x="660401" y="2375162"/>
            <a:ext cx="3477980" cy="2022147"/>
            <a:chOff x="4629213" y="1706563"/>
            <a:chExt cx="6870482" cy="3994596"/>
          </a:xfrm>
        </p:grpSpPr>
        <p:sp>
          <p:nvSpPr>
            <p:cNvPr id="413" name="Google Shape;413;p34"/>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34"/>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34"/>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34"/>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17" name="Google Shape;417;p34"/>
          <p:cNvSpPr/>
          <p:nvPr>
            <p:ph idx="2" type="pic"/>
          </p:nvPr>
        </p:nvSpPr>
        <p:spPr>
          <a:xfrm>
            <a:off x="1062250" y="2487026"/>
            <a:ext cx="2680741" cy="1692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8" name="Google Shape;418;p34"/>
          <p:cNvSpPr txBox="1"/>
          <p:nvPr>
            <p:ph idx="3" type="body"/>
          </p:nvPr>
        </p:nvSpPr>
        <p:spPr>
          <a:xfrm>
            <a:off x="4378048" y="4573514"/>
            <a:ext cx="3433763" cy="170028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accent1"/>
              </a:buClr>
              <a:buSzPts val="1800"/>
              <a:buNone/>
              <a:defRPr sz="1800">
                <a:solidFill>
                  <a:schemeClr val="accent1"/>
                </a:solidFill>
                <a:latin typeface="Arial"/>
                <a:ea typeface="Arial"/>
                <a:cs typeface="Arial"/>
                <a:sym typeface="Arial"/>
              </a:defRPr>
            </a:lvl1pPr>
            <a:lvl2pPr indent="-228600" lvl="1" marL="914400" algn="ctr">
              <a:lnSpc>
                <a:spcPct val="110000"/>
              </a:lnSpc>
              <a:spcBef>
                <a:spcPts val="600"/>
              </a:spcBef>
              <a:spcAft>
                <a:spcPts val="0"/>
              </a:spcAft>
              <a:buClr>
                <a:schemeClr val="dk1"/>
              </a:buClr>
              <a:buSzPts val="1200"/>
              <a:buNone/>
              <a:defRPr sz="1200">
                <a:solidFill>
                  <a:schemeClr val="dk1"/>
                </a:solidFill>
                <a:latin typeface="Arial"/>
                <a:ea typeface="Arial"/>
                <a:cs typeface="Arial"/>
                <a:sym typeface="Arial"/>
              </a:defRPr>
            </a:lvl2pPr>
            <a:lvl3pPr indent="-304800" lvl="2" marL="1371600" algn="ctr">
              <a:lnSpc>
                <a:spcPct val="120000"/>
              </a:lnSpc>
              <a:spcBef>
                <a:spcPts val="500"/>
              </a:spcBef>
              <a:spcAft>
                <a:spcPts val="0"/>
              </a:spcAft>
              <a:buSzPts val="1200"/>
              <a:buChar char="•"/>
              <a:defRPr/>
            </a:lvl3pPr>
            <a:lvl4pPr indent="-228600" lvl="3" marL="1828800" algn="ctr">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19" name="Google Shape;419;p34"/>
          <p:cNvGrpSpPr/>
          <p:nvPr/>
        </p:nvGrpSpPr>
        <p:grpSpPr>
          <a:xfrm>
            <a:off x="4368849" y="2375162"/>
            <a:ext cx="3477980" cy="2022147"/>
            <a:chOff x="4629213" y="1706563"/>
            <a:chExt cx="6870482" cy="3994596"/>
          </a:xfrm>
        </p:grpSpPr>
        <p:sp>
          <p:nvSpPr>
            <p:cNvPr id="420" name="Google Shape;420;p34"/>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1" name="Google Shape;421;p34"/>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34"/>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34"/>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24" name="Google Shape;424;p34"/>
          <p:cNvSpPr/>
          <p:nvPr>
            <p:ph idx="4" type="pic"/>
          </p:nvPr>
        </p:nvSpPr>
        <p:spPr>
          <a:xfrm>
            <a:off x="4770698" y="2487026"/>
            <a:ext cx="2680741" cy="1692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5" name="Google Shape;425;p34"/>
          <p:cNvSpPr txBox="1"/>
          <p:nvPr>
            <p:ph idx="5" type="body"/>
          </p:nvPr>
        </p:nvSpPr>
        <p:spPr>
          <a:xfrm>
            <a:off x="8091892" y="4573514"/>
            <a:ext cx="3433763" cy="170028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accent1"/>
              </a:buClr>
              <a:buSzPts val="1800"/>
              <a:buNone/>
              <a:defRPr sz="1800">
                <a:solidFill>
                  <a:schemeClr val="accent1"/>
                </a:solidFill>
                <a:latin typeface="Arial"/>
                <a:ea typeface="Arial"/>
                <a:cs typeface="Arial"/>
                <a:sym typeface="Arial"/>
              </a:defRPr>
            </a:lvl1pPr>
            <a:lvl2pPr indent="-228600" lvl="1" marL="914400" algn="ctr">
              <a:lnSpc>
                <a:spcPct val="110000"/>
              </a:lnSpc>
              <a:spcBef>
                <a:spcPts val="600"/>
              </a:spcBef>
              <a:spcAft>
                <a:spcPts val="0"/>
              </a:spcAft>
              <a:buClr>
                <a:schemeClr val="dk1"/>
              </a:buClr>
              <a:buSzPts val="1200"/>
              <a:buNone/>
              <a:defRPr sz="1200">
                <a:solidFill>
                  <a:schemeClr val="dk1"/>
                </a:solidFill>
                <a:latin typeface="Arial"/>
                <a:ea typeface="Arial"/>
                <a:cs typeface="Arial"/>
                <a:sym typeface="Arial"/>
              </a:defRPr>
            </a:lvl2pPr>
            <a:lvl3pPr indent="-304800" lvl="2" marL="1371600" algn="ctr">
              <a:lnSpc>
                <a:spcPct val="120000"/>
              </a:lnSpc>
              <a:spcBef>
                <a:spcPts val="500"/>
              </a:spcBef>
              <a:spcAft>
                <a:spcPts val="0"/>
              </a:spcAft>
              <a:buSzPts val="1200"/>
              <a:buChar char="•"/>
              <a:defRPr/>
            </a:lvl3pPr>
            <a:lvl4pPr indent="-228600" lvl="3" marL="1828800" algn="ctr">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26" name="Google Shape;426;p34"/>
          <p:cNvGrpSpPr/>
          <p:nvPr/>
        </p:nvGrpSpPr>
        <p:grpSpPr>
          <a:xfrm>
            <a:off x="8082693" y="2375162"/>
            <a:ext cx="3477980" cy="2022147"/>
            <a:chOff x="4629213" y="1706563"/>
            <a:chExt cx="6870482" cy="3994596"/>
          </a:xfrm>
        </p:grpSpPr>
        <p:sp>
          <p:nvSpPr>
            <p:cNvPr id="427" name="Google Shape;427;p34"/>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34"/>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34"/>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34"/>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31" name="Google Shape;431;p34"/>
          <p:cNvSpPr/>
          <p:nvPr>
            <p:ph idx="6" type="pic"/>
          </p:nvPr>
        </p:nvSpPr>
        <p:spPr>
          <a:xfrm>
            <a:off x="8484542" y="2487026"/>
            <a:ext cx="2680741" cy="1692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2" name="Google Shape;432;p34"/>
          <p:cNvSpPr txBox="1"/>
          <p:nvPr>
            <p:ph idx="7"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33" name="Google Shape;433;p34"/>
          <p:cNvSpPr txBox="1"/>
          <p:nvPr/>
        </p:nvSpPr>
        <p:spPr>
          <a:xfrm rot="5400000">
            <a:off x="10995900" y="5578100"/>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Opt.C" showMasterSp="0">
  <p:cSld name="3_Divider Opt.C">
    <p:bg>
      <p:bgPr>
        <a:solidFill>
          <a:schemeClr val="accent1"/>
        </a:solidFill>
      </p:bgPr>
    </p:bg>
    <p:spTree>
      <p:nvGrpSpPr>
        <p:cNvPr id="441" name="Shape 441"/>
        <p:cNvGrpSpPr/>
        <p:nvPr/>
      </p:nvGrpSpPr>
      <p:grpSpPr>
        <a:xfrm>
          <a:off x="0" y="0"/>
          <a:ext cx="0" cy="0"/>
          <a:chOff x="0" y="0"/>
          <a:chExt cx="0" cy="0"/>
        </a:xfrm>
      </p:grpSpPr>
      <p:sp>
        <p:nvSpPr>
          <p:cNvPr id="442" name="Google Shape;442;p36"/>
          <p:cNvSpPr txBox="1"/>
          <p:nvPr>
            <p:ph type="title"/>
          </p:nvPr>
        </p:nvSpPr>
        <p:spPr>
          <a:xfrm rot="-5400000">
            <a:off x="-1087741" y="2285208"/>
            <a:ext cx="5719766" cy="2286000"/>
          </a:xfrm>
          <a:prstGeom prst="rect">
            <a:avLst/>
          </a:prstGeom>
          <a:noFill/>
          <a:ln>
            <a:noFill/>
          </a:ln>
        </p:spPr>
        <p:txBody>
          <a:bodyPr anchorCtr="0" anchor="t"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b="1"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43" name="Google Shape;443;p36"/>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444" name="Google Shape;444;p3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b="0" i="0" sz="900" u="none" cap="none" strike="noStrike">
                <a:solidFill>
                  <a:schemeClr val="lt1"/>
                </a:solidFill>
                <a:latin typeface="Courier New"/>
                <a:ea typeface="Courier New"/>
                <a:cs typeface="Courier New"/>
                <a:sym typeface="Courier New"/>
              </a:defRPr>
            </a:lvl1pPr>
            <a:lvl2pPr indent="0" lvl="1" marL="0" algn="l">
              <a:spcBef>
                <a:spcPts val="0"/>
              </a:spcBef>
              <a:buNone/>
              <a:defRPr b="0" i="0" sz="900" u="none" cap="none" strike="noStrike">
                <a:solidFill>
                  <a:schemeClr val="lt1"/>
                </a:solidFill>
                <a:latin typeface="Courier New"/>
                <a:ea typeface="Courier New"/>
                <a:cs typeface="Courier New"/>
                <a:sym typeface="Courier New"/>
              </a:defRPr>
            </a:lvl2pPr>
            <a:lvl3pPr indent="0" lvl="2" marL="0" algn="l">
              <a:spcBef>
                <a:spcPts val="0"/>
              </a:spcBef>
              <a:buNone/>
              <a:defRPr b="0" i="0" sz="900" u="none" cap="none" strike="noStrike">
                <a:solidFill>
                  <a:schemeClr val="lt1"/>
                </a:solidFill>
                <a:latin typeface="Courier New"/>
                <a:ea typeface="Courier New"/>
                <a:cs typeface="Courier New"/>
                <a:sym typeface="Courier New"/>
              </a:defRPr>
            </a:lvl3pPr>
            <a:lvl4pPr indent="0" lvl="3" marL="0" algn="l">
              <a:spcBef>
                <a:spcPts val="0"/>
              </a:spcBef>
              <a:buNone/>
              <a:defRPr b="0" i="0" sz="900" u="none" cap="none" strike="noStrike">
                <a:solidFill>
                  <a:schemeClr val="lt1"/>
                </a:solidFill>
                <a:latin typeface="Courier New"/>
                <a:ea typeface="Courier New"/>
                <a:cs typeface="Courier New"/>
                <a:sym typeface="Courier New"/>
              </a:defRPr>
            </a:lvl4pPr>
            <a:lvl5pPr indent="0" lvl="4" marL="0" algn="l">
              <a:spcBef>
                <a:spcPts val="0"/>
              </a:spcBef>
              <a:buNone/>
              <a:defRPr b="0" i="0" sz="900" u="none" cap="none" strike="noStrike">
                <a:solidFill>
                  <a:schemeClr val="lt1"/>
                </a:solidFill>
                <a:latin typeface="Courier New"/>
                <a:ea typeface="Courier New"/>
                <a:cs typeface="Courier New"/>
                <a:sym typeface="Courier New"/>
              </a:defRPr>
            </a:lvl5pPr>
            <a:lvl6pPr indent="0" lvl="5" marL="0" algn="l">
              <a:spcBef>
                <a:spcPts val="0"/>
              </a:spcBef>
              <a:buNone/>
              <a:defRPr b="0" i="0" sz="900" u="none" cap="none" strike="noStrike">
                <a:solidFill>
                  <a:schemeClr val="lt1"/>
                </a:solidFill>
                <a:latin typeface="Courier New"/>
                <a:ea typeface="Courier New"/>
                <a:cs typeface="Courier New"/>
                <a:sym typeface="Courier New"/>
              </a:defRPr>
            </a:lvl6pPr>
            <a:lvl7pPr indent="0" lvl="6" marL="0" algn="l">
              <a:spcBef>
                <a:spcPts val="0"/>
              </a:spcBef>
              <a:buNone/>
              <a:defRPr b="0" i="0" sz="900" u="none" cap="none" strike="noStrike">
                <a:solidFill>
                  <a:schemeClr val="lt1"/>
                </a:solidFill>
                <a:latin typeface="Courier New"/>
                <a:ea typeface="Courier New"/>
                <a:cs typeface="Courier New"/>
                <a:sym typeface="Courier New"/>
              </a:defRPr>
            </a:lvl7pPr>
            <a:lvl8pPr indent="0" lvl="7" marL="0" algn="l">
              <a:spcBef>
                <a:spcPts val="0"/>
              </a:spcBef>
              <a:buNone/>
              <a:defRPr b="0" i="0" sz="900" u="none" cap="none" strike="noStrike">
                <a:solidFill>
                  <a:schemeClr val="lt1"/>
                </a:solidFill>
                <a:latin typeface="Courier New"/>
                <a:ea typeface="Courier New"/>
                <a:cs typeface="Courier New"/>
                <a:sym typeface="Courier New"/>
              </a:defRPr>
            </a:lvl8pPr>
            <a:lvl9pPr indent="0" lvl="8" marL="0" algn="l">
              <a:spcBef>
                <a:spcPts val="0"/>
              </a:spcBef>
              <a:buNone/>
              <a:defRPr b="0" i="0" sz="900" u="none" cap="none" strike="noStrike">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445" name="Google Shape;445;p36"/>
          <p:cNvSpPr txBox="1"/>
          <p:nvPr>
            <p:ph idx="1" type="body"/>
          </p:nvPr>
        </p:nvSpPr>
        <p:spPr>
          <a:xfrm>
            <a:off x="3514725" y="5152263"/>
            <a:ext cx="6858000" cy="1160463"/>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lt1"/>
              </a:buClr>
              <a:buSzPts val="1800"/>
              <a:buFont typeface="Arial"/>
              <a:buNone/>
              <a:defRPr>
                <a:solidFill>
                  <a:schemeClr val="lt1"/>
                </a:solidFill>
              </a:defRPr>
            </a:lvl1pPr>
            <a:lvl2pPr indent="-228600" lvl="1" marL="914400" algn="l">
              <a:lnSpc>
                <a:spcPct val="110000"/>
              </a:lnSpc>
              <a:spcBef>
                <a:spcPts val="0"/>
              </a:spcBef>
              <a:spcAft>
                <a:spcPts val="0"/>
              </a:spcAft>
              <a:buClr>
                <a:schemeClr val="lt1"/>
              </a:buClr>
              <a:buSzPts val="1800"/>
              <a:buFont typeface="Arial"/>
              <a:buNone/>
              <a:defRPr b="0" i="0" sz="1800">
                <a:solidFill>
                  <a:schemeClr val="lt1"/>
                </a:solidFill>
                <a:latin typeface="Arial"/>
                <a:ea typeface="Arial"/>
                <a:cs typeface="Arial"/>
                <a:sym typeface="Arial"/>
              </a:defRPr>
            </a:lvl2pPr>
            <a:lvl3pPr indent="-228600" lvl="2" marL="1371600" algn="l">
              <a:lnSpc>
                <a:spcPct val="110000"/>
              </a:lnSpc>
              <a:spcBef>
                <a:spcPts val="600"/>
              </a:spcBef>
              <a:spcAft>
                <a:spcPts val="0"/>
              </a:spcAft>
              <a:buSzPts val="1800"/>
              <a:buNone/>
              <a:defRPr b="0" i="0" sz="1800">
                <a:solidFill>
                  <a:schemeClr val="lt1"/>
                </a:solidFill>
                <a:latin typeface="Arial"/>
                <a:ea typeface="Arial"/>
                <a:cs typeface="Arial"/>
                <a:sym typeface="Arial"/>
              </a:defRPr>
            </a:lvl3pPr>
            <a:lvl4pPr indent="-228600" lvl="3" marL="1828800" algn="l">
              <a:lnSpc>
                <a:spcPct val="110000"/>
              </a:lnSpc>
              <a:spcBef>
                <a:spcPts val="600"/>
              </a:spcBef>
              <a:spcAft>
                <a:spcPts val="0"/>
              </a:spcAft>
              <a:buSzPts val="1800"/>
              <a:buNone/>
              <a:defRPr b="0" i="0" sz="1800">
                <a:solidFill>
                  <a:schemeClr val="lt1"/>
                </a:solidFill>
                <a:latin typeface="Arial"/>
                <a:ea typeface="Arial"/>
                <a:cs typeface="Arial"/>
                <a:sym typeface="Arial"/>
              </a:defRPr>
            </a:lvl4pPr>
            <a:lvl5pPr indent="-228600" lvl="4" marL="2286000" algn="l">
              <a:lnSpc>
                <a:spcPct val="110000"/>
              </a:lnSpc>
              <a:spcBef>
                <a:spcPts val="600"/>
              </a:spcBef>
              <a:spcAft>
                <a:spcPts val="0"/>
              </a:spcAft>
              <a:buClr>
                <a:schemeClr val="lt1"/>
              </a:buClr>
              <a:buSzPts val="1800"/>
              <a:buFont typeface="Arial"/>
              <a:buNone/>
              <a:defRPr b="0" i="0" sz="1800">
                <a:solidFill>
                  <a:schemeClr val="lt1"/>
                </a:solidFill>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36"/>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447" name="Google Shape;447;p36"/>
          <p:cNvSpPr txBox="1"/>
          <p:nvPr/>
        </p:nvSpPr>
        <p:spPr>
          <a:xfrm rot="5400000">
            <a:off x="10995888" y="5578100"/>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pt.A" showMasterSp="0">
  <p:cSld name="1_Title Opt.A">
    <p:spTree>
      <p:nvGrpSpPr>
        <p:cNvPr id="448" name="Shape 448"/>
        <p:cNvGrpSpPr/>
        <p:nvPr/>
      </p:nvGrpSpPr>
      <p:grpSpPr>
        <a:xfrm>
          <a:off x="0" y="0"/>
          <a:ext cx="0" cy="0"/>
          <a:chOff x="0" y="0"/>
          <a:chExt cx="0" cy="0"/>
        </a:xfrm>
      </p:grpSpPr>
      <p:sp>
        <p:nvSpPr>
          <p:cNvPr id="449" name="Google Shape;449;p37"/>
          <p:cNvSpPr txBox="1"/>
          <p:nvPr>
            <p:ph type="title"/>
          </p:nvPr>
        </p:nvSpPr>
        <p:spPr>
          <a:xfrm>
            <a:off x="6391277" y="1706562"/>
            <a:ext cx="4565648" cy="3429001"/>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2"/>
              </a:buClr>
              <a:buSzPts val="5400"/>
              <a:buNone/>
              <a:defRPr b="0" sz="54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50" name="Google Shape;450;p37"/>
          <p:cNvPicPr preferRelativeResize="0"/>
          <p:nvPr/>
        </p:nvPicPr>
        <p:blipFill rotWithShape="1">
          <a:blip r:embed="rId2">
            <a:alphaModFix/>
          </a:blip>
          <a:srcRect b="0" l="0" r="0" t="0"/>
          <a:stretch/>
        </p:blipFill>
        <p:spPr>
          <a:xfrm>
            <a:off x="6395089" y="769720"/>
            <a:ext cx="1676395" cy="368517"/>
          </a:xfrm>
          <a:prstGeom prst="rect">
            <a:avLst/>
          </a:prstGeom>
          <a:noFill/>
          <a:ln>
            <a:noFill/>
          </a:ln>
        </p:spPr>
      </p:pic>
      <p:sp>
        <p:nvSpPr>
          <p:cNvPr id="451" name="Google Shape;451;p37"/>
          <p:cNvSpPr/>
          <p:nvPr>
            <p:ph idx="2" type="pic"/>
          </p:nvPr>
        </p:nvSpPr>
        <p:spPr>
          <a:xfrm>
            <a:off x="0" y="568325"/>
            <a:ext cx="5800725" cy="56927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2" name="Google Shape;452;p37"/>
          <p:cNvSpPr txBox="1"/>
          <p:nvPr>
            <p:ph idx="1" type="body"/>
          </p:nvPr>
        </p:nvSpPr>
        <p:spPr>
          <a:xfrm rot="5400000">
            <a:off x="10421239" y="5069762"/>
            <a:ext cx="2280638" cy="119968"/>
          </a:xfrm>
          <a:prstGeom prst="rect">
            <a:avLst/>
          </a:prstGeom>
          <a:noFill/>
          <a:ln>
            <a:noFill/>
          </a:ln>
        </p:spPr>
        <p:txBody>
          <a:bodyPr anchorCtr="0" anchor="b" bIns="0" lIns="0" spcFirstLastPara="1" rIns="0" wrap="square" tIns="0">
            <a:noAutofit/>
          </a:bodyPr>
          <a:lstStyle>
            <a:lvl1pPr indent="-228600" lvl="0" marL="457200" algn="r">
              <a:lnSpc>
                <a:spcPct val="110000"/>
              </a:lnSpc>
              <a:spcBef>
                <a:spcPts val="1200"/>
              </a:spcBef>
              <a:spcAft>
                <a:spcPts val="0"/>
              </a:spcAft>
              <a:buClr>
                <a:srgbClr val="013046"/>
              </a:buClr>
              <a:buSzPts val="900"/>
              <a:buFont typeface="Arial"/>
              <a:buNone/>
              <a:defRPr sz="900">
                <a:solidFill>
                  <a:srgbClr val="013046"/>
                </a:solidFill>
                <a:latin typeface="Courier New"/>
                <a:ea typeface="Courier New"/>
                <a:cs typeface="Courier New"/>
                <a:sym typeface="Courier New"/>
              </a:defRPr>
            </a:lvl1pPr>
            <a:lvl2pPr indent="-228600" lvl="1" marL="914400" algn="l">
              <a:lnSpc>
                <a:spcPct val="130000"/>
              </a:lnSpc>
              <a:spcBef>
                <a:spcPts val="600"/>
              </a:spcBef>
              <a:spcAft>
                <a:spcPts val="0"/>
              </a:spcAft>
              <a:buClr>
                <a:srgbClr val="DC3B06"/>
              </a:buClr>
              <a:buSzPts val="800"/>
              <a:buFont typeface="Arial"/>
              <a:buNone/>
              <a:defRPr sz="800">
                <a:solidFill>
                  <a:srgbClr val="DC3B06"/>
                </a:solidFill>
                <a:latin typeface="Courier New"/>
                <a:ea typeface="Courier New"/>
                <a:cs typeface="Courier New"/>
                <a:sym typeface="Courier New"/>
              </a:defRPr>
            </a:lvl2pPr>
            <a:lvl3pPr indent="-228600" lvl="2" marL="1371600" algn="l">
              <a:lnSpc>
                <a:spcPct val="120000"/>
              </a:lnSpc>
              <a:spcBef>
                <a:spcPts val="500"/>
              </a:spcBef>
              <a:spcAft>
                <a:spcPts val="0"/>
              </a:spcAft>
              <a:buSzPts val="800"/>
              <a:buNone/>
              <a:defRPr sz="800">
                <a:solidFill>
                  <a:srgbClr val="DC3B06"/>
                </a:solidFill>
                <a:latin typeface="Courier New"/>
                <a:ea typeface="Courier New"/>
                <a:cs typeface="Courier New"/>
                <a:sym typeface="Courier New"/>
              </a:defRPr>
            </a:lvl3pPr>
            <a:lvl4pPr indent="-228600" lvl="3" marL="1828800" algn="l">
              <a:lnSpc>
                <a:spcPct val="120000"/>
              </a:lnSpc>
              <a:spcBef>
                <a:spcPts val="1200"/>
              </a:spcBef>
              <a:spcAft>
                <a:spcPts val="0"/>
              </a:spcAft>
              <a:buSzPts val="800"/>
              <a:buNone/>
              <a:defRPr sz="800">
                <a:solidFill>
                  <a:srgbClr val="DC3B06"/>
                </a:solidFill>
                <a:latin typeface="Courier New"/>
                <a:ea typeface="Courier New"/>
                <a:cs typeface="Courier New"/>
                <a:sym typeface="Courier New"/>
              </a:defRPr>
            </a:lvl4pPr>
            <a:lvl5pPr indent="-228600" lvl="4" marL="2286000" algn="l">
              <a:lnSpc>
                <a:spcPct val="120000"/>
              </a:lnSpc>
              <a:spcBef>
                <a:spcPts val="1200"/>
              </a:spcBef>
              <a:spcAft>
                <a:spcPts val="0"/>
              </a:spcAft>
              <a:buClr>
                <a:srgbClr val="DC3B06"/>
              </a:buClr>
              <a:buSzPts val="800"/>
              <a:buFont typeface="Arial"/>
              <a:buNone/>
              <a:defRPr sz="800">
                <a:solidFill>
                  <a:srgbClr val="DC3B06"/>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37"/>
          <p:cNvSpPr txBox="1"/>
          <p:nvPr>
            <p:ph idx="3" type="body"/>
          </p:nvPr>
        </p:nvSpPr>
        <p:spPr>
          <a:xfrm>
            <a:off x="6391275" y="5135563"/>
            <a:ext cx="4565650" cy="1154112"/>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0"/>
              </a:spcBef>
              <a:spcAft>
                <a:spcPts val="0"/>
              </a:spcAft>
              <a:buClr>
                <a:schemeClr val="accent1"/>
              </a:buClr>
              <a:buSzPts val="1400"/>
              <a:buFont typeface="Arial"/>
              <a:buNone/>
              <a:defRPr b="0" i="0" sz="1400">
                <a:solidFill>
                  <a:schemeClr val="accent1"/>
                </a:solidFill>
                <a:latin typeface="Courier New"/>
                <a:ea typeface="Courier New"/>
                <a:cs typeface="Courier New"/>
                <a:sym typeface="Courier New"/>
              </a:defRPr>
            </a:lvl1pPr>
            <a:lvl2pPr indent="-228600" lvl="1" marL="914400" algn="l">
              <a:lnSpc>
                <a:spcPct val="130000"/>
              </a:lnSpc>
              <a:spcBef>
                <a:spcPts val="600"/>
              </a:spcBef>
              <a:spcAft>
                <a:spcPts val="0"/>
              </a:spcAft>
              <a:buClr>
                <a:schemeClr val="accent1"/>
              </a:buClr>
              <a:buSzPts val="1800"/>
              <a:buFont typeface="Arial"/>
              <a:buNone/>
              <a:defRPr b="0" i="0" sz="1800">
                <a:solidFill>
                  <a:schemeClr val="accent1"/>
                </a:solidFill>
                <a:latin typeface="Arial"/>
                <a:ea typeface="Arial"/>
                <a:cs typeface="Arial"/>
                <a:sym typeface="Arial"/>
              </a:defRPr>
            </a:lvl2pPr>
            <a:lvl3pPr indent="-228600" lvl="2" marL="1371600" algn="l">
              <a:lnSpc>
                <a:spcPct val="120000"/>
              </a:lnSpc>
              <a:spcBef>
                <a:spcPts val="0"/>
              </a:spcBef>
              <a:spcAft>
                <a:spcPts val="0"/>
              </a:spcAft>
              <a:buSzPts val="1800"/>
              <a:buNone/>
              <a:defRPr b="0" i="0" sz="1800">
                <a:solidFill>
                  <a:schemeClr val="accent1"/>
                </a:solidFill>
                <a:latin typeface="Arial"/>
                <a:ea typeface="Arial"/>
                <a:cs typeface="Arial"/>
                <a:sym typeface="Arial"/>
              </a:defRPr>
            </a:lvl3pPr>
            <a:lvl4pPr indent="-228600" lvl="3" marL="1828800" algn="l">
              <a:lnSpc>
                <a:spcPct val="120000"/>
              </a:lnSpc>
              <a:spcBef>
                <a:spcPts val="0"/>
              </a:spcBef>
              <a:spcAft>
                <a:spcPts val="0"/>
              </a:spcAft>
              <a:buSzPts val="1800"/>
              <a:buNone/>
              <a:defRPr b="0" i="0" sz="1800">
                <a:solidFill>
                  <a:schemeClr val="accent1"/>
                </a:solidFill>
                <a:latin typeface="Arial"/>
                <a:ea typeface="Arial"/>
                <a:cs typeface="Arial"/>
                <a:sym typeface="Arial"/>
              </a:defRPr>
            </a:lvl4pPr>
            <a:lvl5pPr indent="-228600" lvl="4" marL="2286000" algn="l">
              <a:lnSpc>
                <a:spcPct val="120000"/>
              </a:lnSpc>
              <a:spcBef>
                <a:spcPts val="0"/>
              </a:spcBef>
              <a:spcAft>
                <a:spcPts val="0"/>
              </a:spcAft>
              <a:buClr>
                <a:schemeClr val="accent1"/>
              </a:buClr>
              <a:buSzPts val="1800"/>
              <a:buFont typeface="Arial"/>
              <a:buNone/>
              <a:defRPr b="0" i="0" sz="18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37"/>
          <p:cNvSpPr/>
          <p:nvPr/>
        </p:nvSpPr>
        <p:spPr>
          <a:xfrm rot="5400000">
            <a:off x="10434750" y="1665275"/>
            <a:ext cx="23169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13046"/>
              </a:buClr>
              <a:buSzPts val="800"/>
              <a:buFont typeface="Courier New"/>
              <a:buNone/>
            </a:pPr>
            <a:r>
              <a:rPr b="0" i="0" lang="en-AU" sz="800" u="none" cap="none" strike="noStrike">
                <a:solidFill>
                  <a:srgbClr val="013046"/>
                </a:solidFill>
                <a:latin typeface="Courier New"/>
                <a:ea typeface="Courier New"/>
                <a:cs typeface="Courier New"/>
                <a:sym typeface="Courier New"/>
              </a:rPr>
              <a:t>Proprietary + Confidential </a:t>
            </a:r>
            <a:endParaRPr b="0" i="0" sz="800" u="none" cap="none" strike="noStrike">
              <a:solidFill>
                <a:srgbClr val="013046"/>
              </a:solidFill>
              <a:latin typeface="Courier New"/>
              <a:ea typeface="Courier New"/>
              <a:cs typeface="Courier New"/>
              <a:sym typeface="Courier New"/>
            </a:endParaRPr>
          </a:p>
        </p:txBody>
      </p:sp>
      <p:sp>
        <p:nvSpPr>
          <p:cNvPr id="455" name="Google Shape;455;p37"/>
          <p:cNvSpPr txBox="1"/>
          <p:nvPr/>
        </p:nvSpPr>
        <p:spPr>
          <a:xfrm>
            <a:off x="9890400" y="5706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
        <p:nvSpPr>
          <p:cNvPr id="456" name="Google Shape;456;p37"/>
          <p:cNvSpPr txBox="1"/>
          <p:nvPr>
            <p:ph idx="12" type="sldNum"/>
          </p:nvPr>
        </p:nvSpPr>
        <p:spPr>
          <a:xfrm>
            <a:off x="11409045" y="6333134"/>
            <a:ext cx="731700" cy="525000"/>
          </a:xfrm>
          <a:prstGeom prst="rect">
            <a:avLst/>
          </a:prstGeom>
        </p:spPr>
        <p:txBody>
          <a:bodyPr anchorCtr="0" anchor="t" bIns="0" lIns="0" spcFirstLastPara="1" rIns="36000" wrap="square" tIns="45700">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Opt.A">
  <p:cSld name="2_Agenda Opt.A">
    <p:spTree>
      <p:nvGrpSpPr>
        <p:cNvPr id="457" name="Shape 457"/>
        <p:cNvGrpSpPr/>
        <p:nvPr/>
      </p:nvGrpSpPr>
      <p:grpSpPr>
        <a:xfrm>
          <a:off x="0" y="0"/>
          <a:ext cx="0" cy="0"/>
          <a:chOff x="0" y="0"/>
          <a:chExt cx="0" cy="0"/>
        </a:xfrm>
      </p:grpSpPr>
      <p:sp>
        <p:nvSpPr>
          <p:cNvPr id="458" name="Google Shape;458;p38"/>
          <p:cNvSpPr txBox="1"/>
          <p:nvPr/>
        </p:nvSpPr>
        <p:spPr>
          <a:xfrm rot="5400000">
            <a:off x="10995900" y="5578100"/>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
        <p:nvSpPr>
          <p:cNvPr id="459" name="Google Shape;459;p38"/>
          <p:cNvSpPr/>
          <p:nvPr>
            <p:ph idx="2" type="pic"/>
          </p:nvPr>
        </p:nvSpPr>
        <p:spPr>
          <a:xfrm>
            <a:off x="6950074" y="1138238"/>
            <a:ext cx="4006851" cy="5719762"/>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0" name="Google Shape;460;p38"/>
          <p:cNvSpPr txBox="1"/>
          <p:nvPr>
            <p:ph type="title"/>
          </p:nvPr>
        </p:nvSpPr>
        <p:spPr>
          <a:xfrm rot="-5400000">
            <a:off x="-1514265" y="2757338"/>
            <a:ext cx="5690016" cy="1342908"/>
          </a:xfrm>
          <a:prstGeom prst="rect">
            <a:avLst/>
          </a:prstGeom>
          <a:noFill/>
          <a:ln>
            <a:noFill/>
          </a:ln>
        </p:spPr>
        <p:txBody>
          <a:bodyPr anchorCtr="0" anchor="t" bIns="0" lIns="0" spcFirstLastPara="1" rIns="0" wrap="square" tIns="0">
            <a:noAutofit/>
          </a:bodyPr>
          <a:lstStyle>
            <a:lvl1pPr indent="0" lvl="0" marL="0" marR="0" rtl="0" algn="l">
              <a:lnSpc>
                <a:spcPct val="90000"/>
              </a:lnSpc>
              <a:spcBef>
                <a:spcPts val="0"/>
              </a:spcBef>
              <a:spcAft>
                <a:spcPts val="0"/>
              </a:spcAft>
              <a:buClr>
                <a:schemeClr val="dk2"/>
              </a:buClr>
              <a:buSzPts val="8000"/>
              <a:buFont typeface="Arial"/>
              <a:buNone/>
              <a:defRPr b="0" sz="80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1" name="Google Shape;461;p38"/>
          <p:cNvSpPr txBox="1"/>
          <p:nvPr>
            <p:ph idx="1" type="body"/>
          </p:nvPr>
        </p:nvSpPr>
        <p:spPr>
          <a:xfrm>
            <a:off x="2955925" y="584190"/>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Font typeface="Arial"/>
              <a:buNone/>
              <a:defRPr b="0" i="0"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lt1"/>
              </a:buClr>
              <a:buSzPts val="1400"/>
              <a:buFont typeface="Arial"/>
              <a:buNone/>
              <a:defRPr b="0" i="0" sz="1400">
                <a:solidFill>
                  <a:schemeClr val="lt1"/>
                </a:solidFill>
                <a:latin typeface="Arial"/>
                <a:ea typeface="Arial"/>
                <a:cs typeface="Arial"/>
                <a:sym typeface="Arial"/>
              </a:defRPr>
            </a:lvl2pPr>
            <a:lvl3pPr indent="-228600" lvl="2" marL="1371600" algn="l">
              <a:lnSpc>
                <a:spcPct val="120000"/>
              </a:lnSpc>
              <a:spcBef>
                <a:spcPts val="500"/>
              </a:spcBef>
              <a:spcAft>
                <a:spcPts val="0"/>
              </a:spcAft>
              <a:buSzPts val="1400"/>
              <a:buNone/>
              <a:defRPr b="0" i="0" sz="1400">
                <a:solidFill>
                  <a:schemeClr val="lt1"/>
                </a:solidFill>
                <a:latin typeface="Arial"/>
                <a:ea typeface="Arial"/>
                <a:cs typeface="Arial"/>
                <a:sym typeface="Arial"/>
              </a:defRPr>
            </a:lvl3pPr>
            <a:lvl4pPr indent="-228600" lvl="3" marL="1828800" algn="l">
              <a:lnSpc>
                <a:spcPct val="120000"/>
              </a:lnSpc>
              <a:spcBef>
                <a:spcPts val="1200"/>
              </a:spcBef>
              <a:spcAft>
                <a:spcPts val="0"/>
              </a:spcAft>
              <a:buSzPts val="1400"/>
              <a:buNone/>
              <a:defRPr b="0"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Font typeface="Arial"/>
              <a:buNone/>
              <a:defRPr b="0"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38"/>
          <p:cNvSpPr txBox="1"/>
          <p:nvPr>
            <p:ph idx="3" type="body"/>
          </p:nvPr>
        </p:nvSpPr>
        <p:spPr>
          <a:xfrm>
            <a:off x="2955925" y="1155391"/>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Font typeface="Arial"/>
              <a:buNone/>
              <a:defRPr b="0" i="0"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lt1"/>
              </a:buClr>
              <a:buSzPts val="1400"/>
              <a:buFont typeface="Arial"/>
              <a:buNone/>
              <a:defRPr b="0" i="0" sz="1400">
                <a:solidFill>
                  <a:schemeClr val="lt1"/>
                </a:solidFill>
                <a:latin typeface="Arial"/>
                <a:ea typeface="Arial"/>
                <a:cs typeface="Arial"/>
                <a:sym typeface="Arial"/>
              </a:defRPr>
            </a:lvl2pPr>
            <a:lvl3pPr indent="-228600" lvl="2" marL="1371600" algn="l">
              <a:lnSpc>
                <a:spcPct val="120000"/>
              </a:lnSpc>
              <a:spcBef>
                <a:spcPts val="500"/>
              </a:spcBef>
              <a:spcAft>
                <a:spcPts val="0"/>
              </a:spcAft>
              <a:buSzPts val="1400"/>
              <a:buNone/>
              <a:defRPr b="0" i="0" sz="1400">
                <a:solidFill>
                  <a:schemeClr val="lt1"/>
                </a:solidFill>
                <a:latin typeface="Arial"/>
                <a:ea typeface="Arial"/>
                <a:cs typeface="Arial"/>
                <a:sym typeface="Arial"/>
              </a:defRPr>
            </a:lvl3pPr>
            <a:lvl4pPr indent="-228600" lvl="3" marL="1828800" algn="l">
              <a:lnSpc>
                <a:spcPct val="120000"/>
              </a:lnSpc>
              <a:spcBef>
                <a:spcPts val="1200"/>
              </a:spcBef>
              <a:spcAft>
                <a:spcPts val="0"/>
              </a:spcAft>
              <a:buSzPts val="1400"/>
              <a:buNone/>
              <a:defRPr b="0"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Font typeface="Arial"/>
              <a:buNone/>
              <a:defRPr b="0"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38"/>
          <p:cNvSpPr txBox="1"/>
          <p:nvPr>
            <p:ph idx="4" type="body"/>
          </p:nvPr>
        </p:nvSpPr>
        <p:spPr>
          <a:xfrm>
            <a:off x="2955925" y="1726592"/>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Font typeface="Arial"/>
              <a:buNone/>
              <a:defRPr b="0" i="0"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lt1"/>
              </a:buClr>
              <a:buSzPts val="1400"/>
              <a:buFont typeface="Arial"/>
              <a:buNone/>
              <a:defRPr b="0" i="0" sz="1400">
                <a:solidFill>
                  <a:schemeClr val="lt1"/>
                </a:solidFill>
                <a:latin typeface="Arial"/>
                <a:ea typeface="Arial"/>
                <a:cs typeface="Arial"/>
                <a:sym typeface="Arial"/>
              </a:defRPr>
            </a:lvl2pPr>
            <a:lvl3pPr indent="-228600" lvl="2" marL="1371600" algn="l">
              <a:lnSpc>
                <a:spcPct val="120000"/>
              </a:lnSpc>
              <a:spcBef>
                <a:spcPts val="500"/>
              </a:spcBef>
              <a:spcAft>
                <a:spcPts val="0"/>
              </a:spcAft>
              <a:buSzPts val="1400"/>
              <a:buNone/>
              <a:defRPr b="0" i="0" sz="1400">
                <a:solidFill>
                  <a:schemeClr val="lt1"/>
                </a:solidFill>
                <a:latin typeface="Arial"/>
                <a:ea typeface="Arial"/>
                <a:cs typeface="Arial"/>
                <a:sym typeface="Arial"/>
              </a:defRPr>
            </a:lvl3pPr>
            <a:lvl4pPr indent="-228600" lvl="3" marL="1828800" algn="l">
              <a:lnSpc>
                <a:spcPct val="120000"/>
              </a:lnSpc>
              <a:spcBef>
                <a:spcPts val="1200"/>
              </a:spcBef>
              <a:spcAft>
                <a:spcPts val="0"/>
              </a:spcAft>
              <a:buSzPts val="1400"/>
              <a:buNone/>
              <a:defRPr b="0"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Font typeface="Arial"/>
              <a:buNone/>
              <a:defRPr b="0"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38"/>
          <p:cNvSpPr txBox="1"/>
          <p:nvPr>
            <p:ph idx="5" type="body"/>
          </p:nvPr>
        </p:nvSpPr>
        <p:spPr>
          <a:xfrm>
            <a:off x="2955925" y="2297793"/>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Font typeface="Arial"/>
              <a:buNone/>
              <a:defRPr b="0" i="0"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lt1"/>
              </a:buClr>
              <a:buSzPts val="1400"/>
              <a:buFont typeface="Arial"/>
              <a:buNone/>
              <a:defRPr b="0" i="0" sz="1400">
                <a:solidFill>
                  <a:schemeClr val="lt1"/>
                </a:solidFill>
                <a:latin typeface="Arial"/>
                <a:ea typeface="Arial"/>
                <a:cs typeface="Arial"/>
                <a:sym typeface="Arial"/>
              </a:defRPr>
            </a:lvl2pPr>
            <a:lvl3pPr indent="-228600" lvl="2" marL="1371600" algn="l">
              <a:lnSpc>
                <a:spcPct val="120000"/>
              </a:lnSpc>
              <a:spcBef>
                <a:spcPts val="500"/>
              </a:spcBef>
              <a:spcAft>
                <a:spcPts val="0"/>
              </a:spcAft>
              <a:buSzPts val="1400"/>
              <a:buNone/>
              <a:defRPr b="0" i="0" sz="1400">
                <a:solidFill>
                  <a:schemeClr val="lt1"/>
                </a:solidFill>
                <a:latin typeface="Arial"/>
                <a:ea typeface="Arial"/>
                <a:cs typeface="Arial"/>
                <a:sym typeface="Arial"/>
              </a:defRPr>
            </a:lvl3pPr>
            <a:lvl4pPr indent="-228600" lvl="3" marL="1828800" algn="l">
              <a:lnSpc>
                <a:spcPct val="120000"/>
              </a:lnSpc>
              <a:spcBef>
                <a:spcPts val="1200"/>
              </a:spcBef>
              <a:spcAft>
                <a:spcPts val="0"/>
              </a:spcAft>
              <a:buSzPts val="1400"/>
              <a:buNone/>
              <a:defRPr b="0"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Font typeface="Arial"/>
              <a:buNone/>
              <a:defRPr b="0"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38"/>
          <p:cNvSpPr txBox="1"/>
          <p:nvPr>
            <p:ph idx="6" type="body"/>
          </p:nvPr>
        </p:nvSpPr>
        <p:spPr>
          <a:xfrm>
            <a:off x="2384373" y="584190"/>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0" i="0" sz="2400">
                <a:solidFill>
                  <a:schemeClr val="accent1"/>
                </a:solidFill>
                <a:latin typeface="Arial"/>
                <a:ea typeface="Arial"/>
                <a:cs typeface="Arial"/>
                <a:sym typeface="Arial"/>
              </a:defRPr>
            </a:lvl1pPr>
            <a:lvl2pPr indent="-228600" lvl="1" marL="914400" algn="l">
              <a:lnSpc>
                <a:spcPct val="130000"/>
              </a:lnSpc>
              <a:spcBef>
                <a:spcPts val="600"/>
              </a:spcBef>
              <a:spcAft>
                <a:spcPts val="0"/>
              </a:spcAft>
              <a:buClr>
                <a:schemeClr val="accent6"/>
              </a:buClr>
              <a:buSzPts val="1200"/>
              <a:buNone/>
              <a:defRPr>
                <a:solidFill>
                  <a:schemeClr val="accent6"/>
                </a:solidFill>
              </a:defRPr>
            </a:lvl2pPr>
            <a:lvl3pPr indent="-304800" lvl="2" marL="1371600" algn="l">
              <a:lnSpc>
                <a:spcPct val="120000"/>
              </a:lnSpc>
              <a:spcBef>
                <a:spcPts val="500"/>
              </a:spcBef>
              <a:spcAft>
                <a:spcPts val="0"/>
              </a:spcAft>
              <a:buSzPts val="1200"/>
              <a:buChar char="•"/>
              <a:defRPr>
                <a:solidFill>
                  <a:schemeClr val="accent6"/>
                </a:solidFill>
              </a:defRPr>
            </a:lvl3pPr>
            <a:lvl4pPr indent="-228600" lvl="3" marL="1828800" algn="l">
              <a:lnSpc>
                <a:spcPct val="120000"/>
              </a:lnSpc>
              <a:spcBef>
                <a:spcPts val="1200"/>
              </a:spcBef>
              <a:spcAft>
                <a:spcPts val="0"/>
              </a:spcAft>
              <a:buSzPts val="1000"/>
              <a:buNone/>
              <a:defRPr>
                <a:solidFill>
                  <a:schemeClr val="accent6"/>
                </a:solidFill>
              </a:defRPr>
            </a:lvl4pPr>
            <a:lvl5pPr indent="-228600" lvl="4" marL="2286000" algn="l">
              <a:lnSpc>
                <a:spcPct val="120000"/>
              </a:lnSpc>
              <a:spcBef>
                <a:spcPts val="1200"/>
              </a:spcBef>
              <a:spcAft>
                <a:spcPts val="0"/>
              </a:spcAft>
              <a:buClr>
                <a:schemeClr val="accent6"/>
              </a:buClr>
              <a:buSzPts val="1000"/>
              <a:buNone/>
              <a:defRPr>
                <a:solidFill>
                  <a:schemeClr val="accent6"/>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38"/>
          <p:cNvSpPr txBox="1"/>
          <p:nvPr>
            <p:ph idx="7" type="body"/>
          </p:nvPr>
        </p:nvSpPr>
        <p:spPr>
          <a:xfrm>
            <a:off x="2384373" y="1154809"/>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0" i="0" sz="2400">
                <a:solidFill>
                  <a:schemeClr val="accent1"/>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1200"/>
              <a:buNone/>
              <a:defRPr/>
            </a:lvl2pPr>
            <a:lvl3pPr indent="-304800" lvl="2" marL="1371600" algn="l">
              <a:lnSpc>
                <a:spcPct val="120000"/>
              </a:lnSpc>
              <a:spcBef>
                <a:spcPts val="500"/>
              </a:spcBef>
              <a:spcAft>
                <a:spcPts val="0"/>
              </a:spcAft>
              <a:buSzPts val="1200"/>
              <a:buChar char="•"/>
              <a:defRPr/>
            </a:lvl3pPr>
            <a:lvl4pPr indent="-228600" lvl="3" marL="1828800" algn="l">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0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7" name="Google Shape;467;p38"/>
          <p:cNvSpPr txBox="1"/>
          <p:nvPr>
            <p:ph idx="8" type="body"/>
          </p:nvPr>
        </p:nvSpPr>
        <p:spPr>
          <a:xfrm>
            <a:off x="2384373" y="1725428"/>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0" i="0" sz="2400">
                <a:solidFill>
                  <a:schemeClr val="accent1"/>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1200"/>
              <a:buNone/>
              <a:defRPr/>
            </a:lvl2pPr>
            <a:lvl3pPr indent="-304800" lvl="2" marL="1371600" algn="l">
              <a:lnSpc>
                <a:spcPct val="120000"/>
              </a:lnSpc>
              <a:spcBef>
                <a:spcPts val="500"/>
              </a:spcBef>
              <a:spcAft>
                <a:spcPts val="0"/>
              </a:spcAft>
              <a:buSzPts val="1200"/>
              <a:buChar char="•"/>
              <a:defRPr/>
            </a:lvl3pPr>
            <a:lvl4pPr indent="-228600" lvl="3" marL="1828800" algn="l">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0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8" name="Google Shape;468;p38"/>
          <p:cNvSpPr txBox="1"/>
          <p:nvPr>
            <p:ph idx="9" type="body"/>
          </p:nvPr>
        </p:nvSpPr>
        <p:spPr>
          <a:xfrm>
            <a:off x="2384373" y="2296047"/>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0" i="0" sz="2400">
                <a:solidFill>
                  <a:schemeClr val="accent1"/>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1200"/>
              <a:buNone/>
              <a:defRPr/>
            </a:lvl2pPr>
            <a:lvl3pPr indent="-304800" lvl="2" marL="1371600" algn="l">
              <a:lnSpc>
                <a:spcPct val="120000"/>
              </a:lnSpc>
              <a:spcBef>
                <a:spcPts val="500"/>
              </a:spcBef>
              <a:spcAft>
                <a:spcPts val="0"/>
              </a:spcAft>
              <a:buSzPts val="1200"/>
              <a:buChar char="•"/>
              <a:defRPr/>
            </a:lvl3pPr>
            <a:lvl4pPr indent="-228600" lvl="3" marL="1828800" algn="l">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0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38"/>
          <p:cNvSpPr txBox="1"/>
          <p:nvPr>
            <p:ph idx="13" type="body"/>
          </p:nvPr>
        </p:nvSpPr>
        <p:spPr>
          <a:xfrm>
            <a:off x="2384373" y="2866666"/>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0" i="0" sz="2400">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38"/>
          <p:cNvSpPr txBox="1"/>
          <p:nvPr>
            <p:ph idx="14" type="body"/>
          </p:nvPr>
        </p:nvSpPr>
        <p:spPr>
          <a:xfrm>
            <a:off x="2955925" y="2868994"/>
            <a:ext cx="342340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b="0"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38"/>
          <p:cNvSpPr txBox="1"/>
          <p:nvPr>
            <p:ph idx="15" type="body"/>
          </p:nvPr>
        </p:nvSpPr>
        <p:spPr>
          <a:xfrm>
            <a:off x="2384373" y="3437285"/>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0" i="0" sz="2400">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38"/>
          <p:cNvSpPr txBox="1"/>
          <p:nvPr>
            <p:ph idx="16" type="body"/>
          </p:nvPr>
        </p:nvSpPr>
        <p:spPr>
          <a:xfrm>
            <a:off x="2955925" y="3440195"/>
            <a:ext cx="342340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b="0"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3" name="Google Shape;473;p38"/>
          <p:cNvSpPr txBox="1"/>
          <p:nvPr>
            <p:ph idx="17" type="body"/>
          </p:nvPr>
        </p:nvSpPr>
        <p:spPr>
          <a:xfrm>
            <a:off x="2384373" y="4007904"/>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0" i="0" sz="2400">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4" name="Google Shape;474;p38"/>
          <p:cNvSpPr txBox="1"/>
          <p:nvPr>
            <p:ph idx="18" type="body"/>
          </p:nvPr>
        </p:nvSpPr>
        <p:spPr>
          <a:xfrm>
            <a:off x="2955925" y="4011396"/>
            <a:ext cx="342340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b="0"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38"/>
          <p:cNvSpPr txBox="1"/>
          <p:nvPr>
            <p:ph idx="19" type="body"/>
          </p:nvPr>
        </p:nvSpPr>
        <p:spPr>
          <a:xfrm>
            <a:off x="2384373" y="4578523"/>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0" i="0" sz="2400">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6" name="Google Shape;476;p38"/>
          <p:cNvSpPr txBox="1"/>
          <p:nvPr>
            <p:ph idx="20" type="body"/>
          </p:nvPr>
        </p:nvSpPr>
        <p:spPr>
          <a:xfrm>
            <a:off x="2955925" y="4582597"/>
            <a:ext cx="3423556"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b="0"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38"/>
          <p:cNvSpPr txBox="1"/>
          <p:nvPr>
            <p:ph idx="21" type="body"/>
          </p:nvPr>
        </p:nvSpPr>
        <p:spPr>
          <a:xfrm>
            <a:off x="2384373" y="5149142"/>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0" i="0" sz="2400">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38"/>
          <p:cNvSpPr txBox="1"/>
          <p:nvPr>
            <p:ph idx="22" type="body"/>
          </p:nvPr>
        </p:nvSpPr>
        <p:spPr>
          <a:xfrm>
            <a:off x="2955925" y="5153798"/>
            <a:ext cx="3423556"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b="0"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38"/>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480" name="Google Shape;480;p38"/>
          <p:cNvSpPr txBox="1"/>
          <p:nvPr>
            <p:ph idx="23" type="body"/>
          </p:nvPr>
        </p:nvSpPr>
        <p:spPr>
          <a:xfrm>
            <a:off x="2384373" y="5719762"/>
            <a:ext cx="568800"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Font typeface="Arial"/>
              <a:buNone/>
              <a:defRPr b="0" i="0" sz="2400">
                <a:solidFill>
                  <a:schemeClr val="accent1"/>
                </a:solidFill>
                <a:latin typeface="Arial"/>
                <a:ea typeface="Arial"/>
                <a:cs typeface="Arial"/>
                <a:sym typeface="Arial"/>
              </a:defRPr>
            </a:lvl1pPr>
            <a:lvl2pPr indent="-228600" lvl="1" marL="914400" algn="l">
              <a:lnSpc>
                <a:spcPct val="130000"/>
              </a:lnSpc>
              <a:spcBef>
                <a:spcPts val="600"/>
              </a:spcBef>
              <a:spcAft>
                <a:spcPts val="0"/>
              </a:spcAft>
              <a:buClr>
                <a:schemeClr val="accent1"/>
              </a:buClr>
              <a:buSzPts val="2400"/>
              <a:buFont typeface="Arial"/>
              <a:buNone/>
              <a:defRPr sz="2400">
                <a:solidFill>
                  <a:schemeClr val="accent1"/>
                </a:solidFill>
              </a:defRPr>
            </a:lvl2pPr>
            <a:lvl3pPr indent="-228600" lvl="2" marL="1371600" algn="l">
              <a:lnSpc>
                <a:spcPct val="120000"/>
              </a:lnSpc>
              <a:spcBef>
                <a:spcPts val="500"/>
              </a:spcBef>
              <a:spcAft>
                <a:spcPts val="0"/>
              </a:spcAft>
              <a:buSzPts val="2400"/>
              <a:buNone/>
              <a:defRPr sz="2400">
                <a:solidFill>
                  <a:schemeClr val="accent1"/>
                </a:solidFill>
              </a:defRPr>
            </a:lvl3pPr>
            <a:lvl4pPr indent="-228600" lvl="3" marL="1828800" algn="l">
              <a:lnSpc>
                <a:spcPct val="120000"/>
              </a:lnSpc>
              <a:spcBef>
                <a:spcPts val="1200"/>
              </a:spcBef>
              <a:spcAft>
                <a:spcPts val="0"/>
              </a:spcAft>
              <a:buSzPts val="2400"/>
              <a:buNone/>
              <a:defRPr sz="2400">
                <a:solidFill>
                  <a:schemeClr val="accent1"/>
                </a:solidFill>
              </a:defRPr>
            </a:lvl4pPr>
            <a:lvl5pPr indent="-228600" lvl="4" marL="2286000" algn="l">
              <a:lnSpc>
                <a:spcPct val="120000"/>
              </a:lnSpc>
              <a:spcBef>
                <a:spcPts val="1200"/>
              </a:spcBef>
              <a:spcAft>
                <a:spcPts val="0"/>
              </a:spcAft>
              <a:buClr>
                <a:schemeClr val="accent1"/>
              </a:buClr>
              <a:buSzPts val="2400"/>
              <a:buFont typeface="Arial"/>
              <a:buNone/>
              <a:defRPr sz="24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38"/>
          <p:cNvSpPr txBox="1"/>
          <p:nvPr>
            <p:ph idx="24" type="body"/>
          </p:nvPr>
        </p:nvSpPr>
        <p:spPr>
          <a:xfrm>
            <a:off x="2955925" y="5725000"/>
            <a:ext cx="3424238" cy="563562"/>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Font typeface="Arial"/>
              <a:buNone/>
              <a:defRPr sz="1400">
                <a:solidFill>
                  <a:schemeClr val="dk1"/>
                </a:solidFill>
                <a:latin typeface="Arial"/>
                <a:ea typeface="Arial"/>
                <a:cs typeface="Arial"/>
                <a:sym typeface="Arial"/>
              </a:defRPr>
            </a:lvl1pPr>
            <a:lvl2pPr indent="-228600" lvl="1" marL="914400" algn="l">
              <a:lnSpc>
                <a:spcPct val="130000"/>
              </a:lnSpc>
              <a:spcBef>
                <a:spcPts val="600"/>
              </a:spcBef>
              <a:spcAft>
                <a:spcPts val="0"/>
              </a:spcAft>
              <a:buClr>
                <a:schemeClr val="dk2"/>
              </a:buClr>
              <a:buSzPts val="1400"/>
              <a:buFont typeface="Arial"/>
              <a:buNone/>
              <a:defRPr sz="1400">
                <a:solidFill>
                  <a:schemeClr val="dk2"/>
                </a:solidFill>
              </a:defRPr>
            </a:lvl2pPr>
            <a:lvl3pPr indent="-228600" lvl="2" marL="1371600" algn="l">
              <a:lnSpc>
                <a:spcPct val="120000"/>
              </a:lnSpc>
              <a:spcBef>
                <a:spcPts val="500"/>
              </a:spcBef>
              <a:spcAft>
                <a:spcPts val="0"/>
              </a:spcAft>
              <a:buSzPts val="1400"/>
              <a:buNone/>
              <a:defRPr sz="1400">
                <a:solidFill>
                  <a:schemeClr val="dk2"/>
                </a:solidFill>
              </a:defRPr>
            </a:lvl3pPr>
            <a:lvl4pPr indent="-228600" lvl="3" marL="1828800" algn="l">
              <a:lnSpc>
                <a:spcPct val="120000"/>
              </a:lnSpc>
              <a:spcBef>
                <a:spcPts val="1200"/>
              </a:spcBef>
              <a:spcAft>
                <a:spcPts val="0"/>
              </a:spcAft>
              <a:buSzPts val="1400"/>
              <a:buNone/>
              <a:defRPr sz="1400">
                <a:solidFill>
                  <a:schemeClr val="dk2"/>
                </a:solidFill>
              </a:defRPr>
            </a:lvl4pPr>
            <a:lvl5pPr indent="-228600" lvl="4" marL="2286000" algn="l">
              <a:lnSpc>
                <a:spcPct val="120000"/>
              </a:lnSpc>
              <a:spcBef>
                <a:spcPts val="1200"/>
              </a:spcBef>
              <a:spcAft>
                <a:spcPts val="0"/>
              </a:spcAft>
              <a:buClr>
                <a:schemeClr val="dk2"/>
              </a:buClr>
              <a:buSzPts val="1400"/>
              <a:buFont typeface="Arial"/>
              <a:buNone/>
              <a:defRPr sz="14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Opt.A" showMasterSp="0">
  <p:cSld name="3_Divider Opt.A">
    <p:bg>
      <p:bgPr>
        <a:solidFill>
          <a:schemeClr val="accent1"/>
        </a:solidFill>
      </p:bgPr>
    </p:bg>
    <p:spTree>
      <p:nvGrpSpPr>
        <p:cNvPr id="482" name="Shape 482"/>
        <p:cNvGrpSpPr/>
        <p:nvPr/>
      </p:nvGrpSpPr>
      <p:grpSpPr>
        <a:xfrm>
          <a:off x="0" y="0"/>
          <a:ext cx="0" cy="0"/>
          <a:chOff x="0" y="0"/>
          <a:chExt cx="0" cy="0"/>
        </a:xfrm>
      </p:grpSpPr>
      <p:sp>
        <p:nvSpPr>
          <p:cNvPr id="483" name="Google Shape;483;p39"/>
          <p:cNvSpPr txBox="1"/>
          <p:nvPr>
            <p:ph type="title"/>
          </p:nvPr>
        </p:nvSpPr>
        <p:spPr>
          <a:xfrm>
            <a:off x="660400" y="1138238"/>
            <a:ext cx="3997325" cy="5135562"/>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b="1"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4" name="Google Shape;484;p39"/>
          <p:cNvSpPr/>
          <p:nvPr/>
        </p:nvSpPr>
        <p:spPr>
          <a:xfrm>
            <a:off x="5232400" y="1140932"/>
            <a:ext cx="6959700" cy="571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485" name="Google Shape;485;p39"/>
          <p:cNvSpPr/>
          <p:nvPr>
            <p:ph idx="2" type="pic"/>
          </p:nvPr>
        </p:nvSpPr>
        <p:spPr>
          <a:xfrm>
            <a:off x="5800725" y="1720853"/>
            <a:ext cx="5156200" cy="399621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86" name="Google Shape;486;p39"/>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487" name="Google Shape;487;p39"/>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488" name="Google Shape;488;p39"/>
          <p:cNvSpPr/>
          <p:nvPr/>
        </p:nvSpPr>
        <p:spPr>
          <a:xfrm rot="5400000">
            <a:off x="10382100" y="2870448"/>
            <a:ext cx="24222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13046"/>
              </a:buClr>
              <a:buSzPts val="800"/>
              <a:buFont typeface="Courier New"/>
              <a:buNone/>
            </a:pPr>
            <a:r>
              <a:rPr b="0" i="0" lang="en-AU" sz="800" u="none" cap="none" strike="noStrike">
                <a:solidFill>
                  <a:srgbClr val="013046"/>
                </a:solidFill>
                <a:latin typeface="Courier New"/>
                <a:ea typeface="Courier New"/>
                <a:cs typeface="Courier New"/>
                <a:sym typeface="Courier New"/>
              </a:rPr>
              <a:t>Proprietary + Confidential</a:t>
            </a:r>
            <a:endParaRPr b="0" i="0" sz="800" u="none" cap="none" strike="noStrike">
              <a:solidFill>
                <a:srgbClr val="013046"/>
              </a:solidFill>
              <a:latin typeface="Courier New"/>
              <a:ea typeface="Courier New"/>
              <a:cs typeface="Courier New"/>
              <a:sym typeface="Courier New"/>
            </a:endParaRPr>
          </a:p>
        </p:txBody>
      </p:sp>
      <p:sp>
        <p:nvSpPr>
          <p:cNvPr id="489" name="Google Shape;489;p39"/>
          <p:cNvSpPr txBox="1"/>
          <p:nvPr/>
        </p:nvSpPr>
        <p:spPr>
          <a:xfrm rot="5400000">
            <a:off x="10995900" y="5578100"/>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Opt.B" showMasterSp="0">
  <p:cSld name="3_Divider Opt.B">
    <p:bg>
      <p:bgPr>
        <a:solidFill>
          <a:schemeClr val="accent1"/>
        </a:solidFill>
      </p:bgPr>
    </p:bg>
    <p:spTree>
      <p:nvGrpSpPr>
        <p:cNvPr id="490" name="Shape 490"/>
        <p:cNvGrpSpPr/>
        <p:nvPr/>
      </p:nvGrpSpPr>
      <p:grpSpPr>
        <a:xfrm>
          <a:off x="0" y="0"/>
          <a:ext cx="0" cy="0"/>
          <a:chOff x="0" y="0"/>
          <a:chExt cx="0" cy="0"/>
        </a:xfrm>
      </p:grpSpPr>
      <p:sp>
        <p:nvSpPr>
          <p:cNvPr id="491" name="Google Shape;491;p40"/>
          <p:cNvSpPr txBox="1"/>
          <p:nvPr>
            <p:ph type="title"/>
          </p:nvPr>
        </p:nvSpPr>
        <p:spPr>
          <a:xfrm>
            <a:off x="6380163" y="1149900"/>
            <a:ext cx="4576762" cy="5123900"/>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b="1"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2" name="Google Shape;492;p40"/>
          <p:cNvSpPr/>
          <p:nvPr>
            <p:ph idx="2" type="pic"/>
          </p:nvPr>
        </p:nvSpPr>
        <p:spPr>
          <a:xfrm>
            <a:off x="-1" y="1149900"/>
            <a:ext cx="5800725" cy="51239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93" name="Google Shape;493;p40"/>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494" name="Google Shape;494;p40"/>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495" name="Google Shape;495;p40"/>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496" name="Google Shape;496;p40"/>
          <p:cNvSpPr txBox="1"/>
          <p:nvPr/>
        </p:nvSpPr>
        <p:spPr>
          <a:xfrm rot="5400000">
            <a:off x="10995888" y="343857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atement Opt.B">
  <p:cSld name="4_Statement Opt.B">
    <p:spTree>
      <p:nvGrpSpPr>
        <p:cNvPr id="497" name="Shape 497"/>
        <p:cNvGrpSpPr/>
        <p:nvPr/>
      </p:nvGrpSpPr>
      <p:grpSpPr>
        <a:xfrm>
          <a:off x="0" y="0"/>
          <a:ext cx="0" cy="0"/>
          <a:chOff x="0" y="0"/>
          <a:chExt cx="0" cy="0"/>
        </a:xfrm>
      </p:grpSpPr>
      <p:sp>
        <p:nvSpPr>
          <p:cNvPr id="498" name="Google Shape;498;p41"/>
          <p:cNvSpPr/>
          <p:nvPr>
            <p:ph idx="2" type="pic"/>
          </p:nvPr>
        </p:nvSpPr>
        <p:spPr>
          <a:xfrm>
            <a:off x="6380164" y="1152528"/>
            <a:ext cx="4576762" cy="5121272"/>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9" name="Google Shape;499;p4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00" name="Google Shape;500;p41"/>
          <p:cNvSpPr txBox="1"/>
          <p:nvPr>
            <p:ph idx="1" type="body"/>
          </p:nvPr>
        </p:nvSpPr>
        <p:spPr>
          <a:xfrm>
            <a:off x="660401" y="1152527"/>
            <a:ext cx="5151436" cy="4557711"/>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0"/>
              </a:spcBef>
              <a:spcAft>
                <a:spcPts val="0"/>
              </a:spcAft>
              <a:buClr>
                <a:schemeClr val="dk2"/>
              </a:buClr>
              <a:buSzPts val="4000"/>
              <a:buFont typeface="Arial"/>
              <a:buNone/>
              <a:defRPr sz="4000">
                <a:solidFill>
                  <a:schemeClr val="dk2"/>
                </a:solidFill>
                <a:latin typeface="Arial Black"/>
                <a:ea typeface="Arial Black"/>
                <a:cs typeface="Arial Black"/>
                <a:sym typeface="Arial Black"/>
              </a:defRPr>
            </a:lvl1pPr>
            <a:lvl2pPr indent="-228600" lvl="1" marL="914400" algn="l">
              <a:lnSpc>
                <a:spcPct val="90000"/>
              </a:lnSpc>
              <a:spcBef>
                <a:spcPts val="0"/>
              </a:spcBef>
              <a:spcAft>
                <a:spcPts val="0"/>
              </a:spcAft>
              <a:buClr>
                <a:schemeClr val="accent1"/>
              </a:buClr>
              <a:buSzPts val="4000"/>
              <a:buFont typeface="Arial"/>
              <a:buNone/>
              <a:defRPr sz="4000">
                <a:solidFill>
                  <a:schemeClr val="accent1"/>
                </a:solidFill>
                <a:latin typeface="Arial Black"/>
                <a:ea typeface="Arial Black"/>
                <a:cs typeface="Arial Black"/>
                <a:sym typeface="Arial Black"/>
              </a:defRPr>
            </a:lvl2pPr>
            <a:lvl3pPr indent="-228600" lvl="2" marL="1371600" algn="l">
              <a:lnSpc>
                <a:spcPct val="110000"/>
              </a:lnSpc>
              <a:spcBef>
                <a:spcPts val="0"/>
              </a:spcBef>
              <a:spcAft>
                <a:spcPts val="0"/>
              </a:spcAft>
              <a:buSzPts val="1800"/>
              <a:buNone/>
              <a:defRPr b="0" i="0" sz="1800">
                <a:solidFill>
                  <a:schemeClr val="accent1"/>
                </a:solidFill>
                <a:latin typeface="Arial"/>
                <a:ea typeface="Arial"/>
                <a:cs typeface="Arial"/>
                <a:sym typeface="Arial"/>
              </a:defRPr>
            </a:lvl3pPr>
            <a:lvl4pPr indent="-228600" lvl="3" marL="1828800" algn="l">
              <a:lnSpc>
                <a:spcPct val="110000"/>
              </a:lnSpc>
              <a:spcBef>
                <a:spcPts val="600"/>
              </a:spcBef>
              <a:spcAft>
                <a:spcPts val="0"/>
              </a:spcAft>
              <a:buSzPts val="1800"/>
              <a:buNone/>
              <a:defRPr b="0" i="0" sz="1800">
                <a:solidFill>
                  <a:schemeClr val="accent1"/>
                </a:solidFill>
                <a:latin typeface="Arial"/>
                <a:ea typeface="Arial"/>
                <a:cs typeface="Arial"/>
                <a:sym typeface="Arial"/>
              </a:defRPr>
            </a:lvl4pPr>
            <a:lvl5pPr indent="-228600" lvl="4" marL="2286000" algn="l">
              <a:lnSpc>
                <a:spcPct val="110000"/>
              </a:lnSpc>
              <a:spcBef>
                <a:spcPts val="600"/>
              </a:spcBef>
              <a:spcAft>
                <a:spcPts val="0"/>
              </a:spcAft>
              <a:buClr>
                <a:schemeClr val="accent1"/>
              </a:buClr>
              <a:buSzPts val="1800"/>
              <a:buFont typeface="Arial"/>
              <a:buNone/>
              <a:defRPr b="0" i="0" sz="1800">
                <a:solidFill>
                  <a:schemeClr val="accent1"/>
                </a:solidFill>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41"/>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02" name="Google Shape;502;p41"/>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genda Opt.A">
  <p:cSld name="2_Agenda Opt.A">
    <p:spTree>
      <p:nvGrpSpPr>
        <p:cNvPr id="39" name="Shape 39"/>
        <p:cNvGrpSpPr/>
        <p:nvPr/>
      </p:nvGrpSpPr>
      <p:grpSpPr>
        <a:xfrm>
          <a:off x="0" y="0"/>
          <a:ext cx="0" cy="0"/>
          <a:chOff x="0" y="0"/>
          <a:chExt cx="0" cy="0"/>
        </a:xfrm>
      </p:grpSpPr>
      <p:sp>
        <p:nvSpPr>
          <p:cNvPr id="40" name="Google Shape;40;p5"/>
          <p:cNvSpPr/>
          <p:nvPr>
            <p:ph idx="2" type="pic"/>
          </p:nvPr>
        </p:nvSpPr>
        <p:spPr>
          <a:xfrm>
            <a:off x="6950074" y="1138238"/>
            <a:ext cx="4006851" cy="5719762"/>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5"/>
          <p:cNvSpPr txBox="1"/>
          <p:nvPr>
            <p:ph type="title"/>
          </p:nvPr>
        </p:nvSpPr>
        <p:spPr>
          <a:xfrm rot="-5400000">
            <a:off x="-1514265" y="2757338"/>
            <a:ext cx="5690016" cy="1342908"/>
          </a:xfrm>
          <a:prstGeom prst="rect">
            <a:avLst/>
          </a:prstGeom>
          <a:noFill/>
          <a:ln>
            <a:noFill/>
          </a:ln>
        </p:spPr>
        <p:txBody>
          <a:bodyPr anchorCtr="0" anchor="t" bIns="0" lIns="0" spcFirstLastPara="1" rIns="0" wrap="square" tIns="0">
            <a:noAutofit/>
          </a:bodyPr>
          <a:lstStyle>
            <a:lvl1pPr indent="0" lvl="0" marL="0" marR="0" rtl="0" algn="l">
              <a:lnSpc>
                <a:spcPct val="90000"/>
              </a:lnSpc>
              <a:spcBef>
                <a:spcPts val="0"/>
              </a:spcBef>
              <a:spcAft>
                <a:spcPts val="0"/>
              </a:spcAft>
              <a:buClr>
                <a:schemeClr val="dk2"/>
              </a:buClr>
              <a:buSzPts val="8000"/>
              <a:buFont typeface="Arial"/>
              <a:buNone/>
              <a:defRPr b="0" sz="80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txBox="1"/>
          <p:nvPr>
            <p:ph idx="1" type="body"/>
          </p:nvPr>
        </p:nvSpPr>
        <p:spPr>
          <a:xfrm>
            <a:off x="2955925" y="584190"/>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i="0" sz="1400">
                <a:solidFill>
                  <a:schemeClr val="dk1"/>
                </a:solidFill>
              </a:defRPr>
            </a:lvl1pPr>
            <a:lvl2pPr indent="-228600" lvl="1" marL="914400" algn="l">
              <a:lnSpc>
                <a:spcPct val="130000"/>
              </a:lnSpc>
              <a:spcBef>
                <a:spcPts val="600"/>
              </a:spcBef>
              <a:spcAft>
                <a:spcPts val="0"/>
              </a:spcAft>
              <a:buClr>
                <a:schemeClr val="lt1"/>
              </a:buClr>
              <a:buSzPts val="1400"/>
              <a:buNone/>
              <a:defRPr i="0" sz="1400">
                <a:solidFill>
                  <a:schemeClr val="lt1"/>
                </a:solidFill>
              </a:defRPr>
            </a:lvl2pPr>
            <a:lvl3pPr indent="-228600" lvl="2" marL="1371600" algn="l">
              <a:lnSpc>
                <a:spcPct val="120000"/>
              </a:lnSpc>
              <a:spcBef>
                <a:spcPts val="500"/>
              </a:spcBef>
              <a:spcAft>
                <a:spcPts val="0"/>
              </a:spcAft>
              <a:buSzPts val="1400"/>
              <a:buNone/>
              <a:defRPr i="0" sz="1400">
                <a:solidFill>
                  <a:schemeClr val="lt1"/>
                </a:solidFill>
              </a:defRPr>
            </a:lvl3pPr>
            <a:lvl4pPr indent="-228600" lvl="3" marL="1828800" algn="l">
              <a:lnSpc>
                <a:spcPct val="120000"/>
              </a:lnSpc>
              <a:spcBef>
                <a:spcPts val="1200"/>
              </a:spcBef>
              <a:spcAft>
                <a:spcPts val="0"/>
              </a:spcAft>
              <a:buSzPts val="1400"/>
              <a:buNone/>
              <a:defRPr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None/>
              <a:defRPr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5"/>
          <p:cNvSpPr txBox="1"/>
          <p:nvPr>
            <p:ph idx="3" type="body"/>
          </p:nvPr>
        </p:nvSpPr>
        <p:spPr>
          <a:xfrm>
            <a:off x="2955925" y="1155391"/>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i="0" sz="1400">
                <a:solidFill>
                  <a:schemeClr val="dk1"/>
                </a:solidFill>
              </a:defRPr>
            </a:lvl1pPr>
            <a:lvl2pPr indent="-228600" lvl="1" marL="914400" algn="l">
              <a:lnSpc>
                <a:spcPct val="130000"/>
              </a:lnSpc>
              <a:spcBef>
                <a:spcPts val="600"/>
              </a:spcBef>
              <a:spcAft>
                <a:spcPts val="0"/>
              </a:spcAft>
              <a:buClr>
                <a:schemeClr val="lt1"/>
              </a:buClr>
              <a:buSzPts val="1400"/>
              <a:buNone/>
              <a:defRPr i="0" sz="1400">
                <a:solidFill>
                  <a:schemeClr val="lt1"/>
                </a:solidFill>
              </a:defRPr>
            </a:lvl2pPr>
            <a:lvl3pPr indent="-228600" lvl="2" marL="1371600" algn="l">
              <a:lnSpc>
                <a:spcPct val="120000"/>
              </a:lnSpc>
              <a:spcBef>
                <a:spcPts val="500"/>
              </a:spcBef>
              <a:spcAft>
                <a:spcPts val="0"/>
              </a:spcAft>
              <a:buSzPts val="1400"/>
              <a:buNone/>
              <a:defRPr i="0" sz="1400">
                <a:solidFill>
                  <a:schemeClr val="lt1"/>
                </a:solidFill>
              </a:defRPr>
            </a:lvl3pPr>
            <a:lvl4pPr indent="-228600" lvl="3" marL="1828800" algn="l">
              <a:lnSpc>
                <a:spcPct val="120000"/>
              </a:lnSpc>
              <a:spcBef>
                <a:spcPts val="1200"/>
              </a:spcBef>
              <a:spcAft>
                <a:spcPts val="0"/>
              </a:spcAft>
              <a:buSzPts val="1400"/>
              <a:buNone/>
              <a:defRPr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None/>
              <a:defRPr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
          <p:cNvSpPr txBox="1"/>
          <p:nvPr>
            <p:ph idx="4" type="body"/>
          </p:nvPr>
        </p:nvSpPr>
        <p:spPr>
          <a:xfrm>
            <a:off x="2955925" y="1726592"/>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i="0" sz="1400">
                <a:solidFill>
                  <a:schemeClr val="dk1"/>
                </a:solidFill>
              </a:defRPr>
            </a:lvl1pPr>
            <a:lvl2pPr indent="-228600" lvl="1" marL="914400" algn="l">
              <a:lnSpc>
                <a:spcPct val="130000"/>
              </a:lnSpc>
              <a:spcBef>
                <a:spcPts val="600"/>
              </a:spcBef>
              <a:spcAft>
                <a:spcPts val="0"/>
              </a:spcAft>
              <a:buClr>
                <a:schemeClr val="lt1"/>
              </a:buClr>
              <a:buSzPts val="1400"/>
              <a:buNone/>
              <a:defRPr i="0" sz="1400">
                <a:solidFill>
                  <a:schemeClr val="lt1"/>
                </a:solidFill>
              </a:defRPr>
            </a:lvl2pPr>
            <a:lvl3pPr indent="-228600" lvl="2" marL="1371600" algn="l">
              <a:lnSpc>
                <a:spcPct val="120000"/>
              </a:lnSpc>
              <a:spcBef>
                <a:spcPts val="500"/>
              </a:spcBef>
              <a:spcAft>
                <a:spcPts val="0"/>
              </a:spcAft>
              <a:buSzPts val="1400"/>
              <a:buNone/>
              <a:defRPr i="0" sz="1400">
                <a:solidFill>
                  <a:schemeClr val="lt1"/>
                </a:solidFill>
              </a:defRPr>
            </a:lvl3pPr>
            <a:lvl4pPr indent="-228600" lvl="3" marL="1828800" algn="l">
              <a:lnSpc>
                <a:spcPct val="120000"/>
              </a:lnSpc>
              <a:spcBef>
                <a:spcPts val="1200"/>
              </a:spcBef>
              <a:spcAft>
                <a:spcPts val="0"/>
              </a:spcAft>
              <a:buSzPts val="1400"/>
              <a:buNone/>
              <a:defRPr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None/>
              <a:defRPr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5"/>
          <p:cNvSpPr txBox="1"/>
          <p:nvPr>
            <p:ph idx="5" type="body"/>
          </p:nvPr>
        </p:nvSpPr>
        <p:spPr>
          <a:xfrm>
            <a:off x="2955925" y="2297793"/>
            <a:ext cx="342302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i="0" sz="1400">
                <a:solidFill>
                  <a:schemeClr val="dk1"/>
                </a:solidFill>
              </a:defRPr>
            </a:lvl1pPr>
            <a:lvl2pPr indent="-228600" lvl="1" marL="914400" algn="l">
              <a:lnSpc>
                <a:spcPct val="130000"/>
              </a:lnSpc>
              <a:spcBef>
                <a:spcPts val="600"/>
              </a:spcBef>
              <a:spcAft>
                <a:spcPts val="0"/>
              </a:spcAft>
              <a:buClr>
                <a:schemeClr val="lt1"/>
              </a:buClr>
              <a:buSzPts val="1400"/>
              <a:buNone/>
              <a:defRPr i="0" sz="1400">
                <a:solidFill>
                  <a:schemeClr val="lt1"/>
                </a:solidFill>
              </a:defRPr>
            </a:lvl2pPr>
            <a:lvl3pPr indent="-228600" lvl="2" marL="1371600" algn="l">
              <a:lnSpc>
                <a:spcPct val="120000"/>
              </a:lnSpc>
              <a:spcBef>
                <a:spcPts val="500"/>
              </a:spcBef>
              <a:spcAft>
                <a:spcPts val="0"/>
              </a:spcAft>
              <a:buSzPts val="1400"/>
              <a:buNone/>
              <a:defRPr i="0" sz="1400">
                <a:solidFill>
                  <a:schemeClr val="lt1"/>
                </a:solidFill>
              </a:defRPr>
            </a:lvl3pPr>
            <a:lvl4pPr indent="-228600" lvl="3" marL="1828800" algn="l">
              <a:lnSpc>
                <a:spcPct val="120000"/>
              </a:lnSpc>
              <a:spcBef>
                <a:spcPts val="1200"/>
              </a:spcBef>
              <a:spcAft>
                <a:spcPts val="0"/>
              </a:spcAft>
              <a:buSzPts val="1400"/>
              <a:buNone/>
              <a:defRPr i="0" sz="1400">
                <a:solidFill>
                  <a:schemeClr val="lt1"/>
                </a:solidFill>
                <a:latin typeface="Arial"/>
                <a:ea typeface="Arial"/>
                <a:cs typeface="Arial"/>
                <a:sym typeface="Arial"/>
              </a:defRPr>
            </a:lvl4pPr>
            <a:lvl5pPr indent="-228600" lvl="4" marL="2286000" algn="l">
              <a:lnSpc>
                <a:spcPct val="120000"/>
              </a:lnSpc>
              <a:spcBef>
                <a:spcPts val="1200"/>
              </a:spcBef>
              <a:spcAft>
                <a:spcPts val="0"/>
              </a:spcAft>
              <a:buClr>
                <a:schemeClr val="lt1"/>
              </a:buClr>
              <a:buSzPts val="1400"/>
              <a:buNone/>
              <a:defRPr i="0" sz="140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
          <p:cNvSpPr txBox="1"/>
          <p:nvPr>
            <p:ph idx="6" type="body"/>
          </p:nvPr>
        </p:nvSpPr>
        <p:spPr>
          <a:xfrm>
            <a:off x="2384373" y="584190"/>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accent6"/>
              </a:buClr>
              <a:buSzPts val="1200"/>
              <a:buNone/>
              <a:defRPr b="1">
                <a:solidFill>
                  <a:schemeClr val="accent6"/>
                </a:solidFill>
              </a:defRPr>
            </a:lvl2pPr>
            <a:lvl3pPr indent="-304800" lvl="2" marL="1371600" algn="l">
              <a:lnSpc>
                <a:spcPct val="120000"/>
              </a:lnSpc>
              <a:spcBef>
                <a:spcPts val="500"/>
              </a:spcBef>
              <a:spcAft>
                <a:spcPts val="0"/>
              </a:spcAft>
              <a:buSzPts val="1200"/>
              <a:buChar char="•"/>
              <a:defRPr b="1">
                <a:solidFill>
                  <a:schemeClr val="accent6"/>
                </a:solidFill>
              </a:defRPr>
            </a:lvl3pPr>
            <a:lvl4pPr indent="-228600" lvl="3" marL="1828800" algn="l">
              <a:lnSpc>
                <a:spcPct val="120000"/>
              </a:lnSpc>
              <a:spcBef>
                <a:spcPts val="1200"/>
              </a:spcBef>
              <a:spcAft>
                <a:spcPts val="0"/>
              </a:spcAft>
              <a:buSzPts val="1000"/>
              <a:buNone/>
              <a:defRPr b="1">
                <a:solidFill>
                  <a:schemeClr val="accent6"/>
                </a:solidFill>
                <a:latin typeface="Arial"/>
                <a:ea typeface="Arial"/>
                <a:cs typeface="Arial"/>
                <a:sym typeface="Arial"/>
              </a:defRPr>
            </a:lvl4pPr>
            <a:lvl5pPr indent="-228600" lvl="4" marL="2286000" algn="l">
              <a:lnSpc>
                <a:spcPct val="120000"/>
              </a:lnSpc>
              <a:spcBef>
                <a:spcPts val="1200"/>
              </a:spcBef>
              <a:spcAft>
                <a:spcPts val="0"/>
              </a:spcAft>
              <a:buClr>
                <a:schemeClr val="accent6"/>
              </a:buClr>
              <a:buSzPts val="1000"/>
              <a:buNone/>
              <a:defRPr b="1">
                <a:solidFill>
                  <a:schemeClr val="accent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47" name="Google Shape;47;p5"/>
          <p:cNvSpPr txBox="1"/>
          <p:nvPr>
            <p:ph idx="7" type="body"/>
          </p:nvPr>
        </p:nvSpPr>
        <p:spPr>
          <a:xfrm>
            <a:off x="2384373" y="1154809"/>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dk1"/>
              </a:buClr>
              <a:buSzPts val="1200"/>
              <a:buNone/>
              <a:defRPr b="1"/>
            </a:lvl2pPr>
            <a:lvl3pPr indent="-304800" lvl="2" marL="1371600" algn="l">
              <a:lnSpc>
                <a:spcPct val="120000"/>
              </a:lnSpc>
              <a:spcBef>
                <a:spcPts val="500"/>
              </a:spcBef>
              <a:spcAft>
                <a:spcPts val="0"/>
              </a:spcAft>
              <a:buSzPts val="1200"/>
              <a:buChar char="•"/>
              <a:defRPr b="1"/>
            </a:lvl3pPr>
            <a:lvl4pPr indent="-228600" lvl="3" marL="1828800" algn="l">
              <a:lnSpc>
                <a:spcPct val="120000"/>
              </a:lnSpc>
              <a:spcBef>
                <a:spcPts val="1200"/>
              </a:spcBef>
              <a:spcAft>
                <a:spcPts val="0"/>
              </a:spcAft>
              <a:buSzPts val="10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0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48" name="Google Shape;48;p5"/>
          <p:cNvSpPr txBox="1"/>
          <p:nvPr>
            <p:ph idx="8" type="body"/>
          </p:nvPr>
        </p:nvSpPr>
        <p:spPr>
          <a:xfrm>
            <a:off x="2384373" y="1725428"/>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dk1"/>
              </a:buClr>
              <a:buSzPts val="1200"/>
              <a:buNone/>
              <a:defRPr b="1"/>
            </a:lvl2pPr>
            <a:lvl3pPr indent="-304800" lvl="2" marL="1371600" algn="l">
              <a:lnSpc>
                <a:spcPct val="120000"/>
              </a:lnSpc>
              <a:spcBef>
                <a:spcPts val="500"/>
              </a:spcBef>
              <a:spcAft>
                <a:spcPts val="0"/>
              </a:spcAft>
              <a:buSzPts val="1200"/>
              <a:buChar char="•"/>
              <a:defRPr b="1"/>
            </a:lvl3pPr>
            <a:lvl4pPr indent="-228600" lvl="3" marL="1828800" algn="l">
              <a:lnSpc>
                <a:spcPct val="120000"/>
              </a:lnSpc>
              <a:spcBef>
                <a:spcPts val="1200"/>
              </a:spcBef>
              <a:spcAft>
                <a:spcPts val="0"/>
              </a:spcAft>
              <a:buSzPts val="10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0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49" name="Google Shape;49;p5"/>
          <p:cNvSpPr txBox="1"/>
          <p:nvPr>
            <p:ph idx="9" type="body"/>
          </p:nvPr>
        </p:nvSpPr>
        <p:spPr>
          <a:xfrm>
            <a:off x="2384373" y="2296047"/>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dk1"/>
              </a:buClr>
              <a:buSzPts val="1200"/>
              <a:buNone/>
              <a:defRPr b="1"/>
            </a:lvl2pPr>
            <a:lvl3pPr indent="-304800" lvl="2" marL="1371600" algn="l">
              <a:lnSpc>
                <a:spcPct val="120000"/>
              </a:lnSpc>
              <a:spcBef>
                <a:spcPts val="500"/>
              </a:spcBef>
              <a:spcAft>
                <a:spcPts val="0"/>
              </a:spcAft>
              <a:buSzPts val="1200"/>
              <a:buChar char="•"/>
              <a:defRPr b="1"/>
            </a:lvl3pPr>
            <a:lvl4pPr indent="-228600" lvl="3" marL="1828800" algn="l">
              <a:lnSpc>
                <a:spcPct val="120000"/>
              </a:lnSpc>
              <a:spcBef>
                <a:spcPts val="1200"/>
              </a:spcBef>
              <a:spcAft>
                <a:spcPts val="0"/>
              </a:spcAft>
              <a:buSzPts val="10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0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0" name="Google Shape;50;p5"/>
          <p:cNvSpPr txBox="1"/>
          <p:nvPr>
            <p:ph idx="13" type="body"/>
          </p:nvPr>
        </p:nvSpPr>
        <p:spPr>
          <a:xfrm>
            <a:off x="2384373" y="2866666"/>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1" name="Google Shape;51;p5"/>
          <p:cNvSpPr txBox="1"/>
          <p:nvPr>
            <p:ph idx="14" type="body"/>
          </p:nvPr>
        </p:nvSpPr>
        <p:spPr>
          <a:xfrm>
            <a:off x="2955925" y="2868994"/>
            <a:ext cx="342340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5"/>
          <p:cNvSpPr txBox="1"/>
          <p:nvPr>
            <p:ph idx="15" type="body"/>
          </p:nvPr>
        </p:nvSpPr>
        <p:spPr>
          <a:xfrm>
            <a:off x="2384373" y="3437285"/>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3" name="Google Shape;53;p5"/>
          <p:cNvSpPr txBox="1"/>
          <p:nvPr>
            <p:ph idx="16" type="body"/>
          </p:nvPr>
        </p:nvSpPr>
        <p:spPr>
          <a:xfrm>
            <a:off x="2955925" y="3440195"/>
            <a:ext cx="342340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5"/>
          <p:cNvSpPr txBox="1"/>
          <p:nvPr>
            <p:ph idx="17" type="body"/>
          </p:nvPr>
        </p:nvSpPr>
        <p:spPr>
          <a:xfrm>
            <a:off x="2384373" y="4007904"/>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5" name="Google Shape;55;p5"/>
          <p:cNvSpPr txBox="1"/>
          <p:nvPr>
            <p:ph idx="18" type="body"/>
          </p:nvPr>
        </p:nvSpPr>
        <p:spPr>
          <a:xfrm>
            <a:off x="2955925" y="4011396"/>
            <a:ext cx="3423402"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5"/>
          <p:cNvSpPr txBox="1"/>
          <p:nvPr>
            <p:ph idx="19" type="body"/>
          </p:nvPr>
        </p:nvSpPr>
        <p:spPr>
          <a:xfrm>
            <a:off x="2384373" y="4578523"/>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7" name="Google Shape;57;p5"/>
          <p:cNvSpPr txBox="1"/>
          <p:nvPr>
            <p:ph idx="20" type="body"/>
          </p:nvPr>
        </p:nvSpPr>
        <p:spPr>
          <a:xfrm>
            <a:off x="2955925" y="4582597"/>
            <a:ext cx="3423556"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5"/>
          <p:cNvSpPr txBox="1"/>
          <p:nvPr>
            <p:ph idx="21" type="body"/>
          </p:nvPr>
        </p:nvSpPr>
        <p:spPr>
          <a:xfrm>
            <a:off x="2384373" y="5149142"/>
            <a:ext cx="562027"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lvl1pPr>
            <a:lvl2pPr indent="-228600" lvl="1" marL="914400" algn="l">
              <a:lnSpc>
                <a:spcPct val="130000"/>
              </a:lnSpc>
              <a:spcBef>
                <a:spcPts val="600"/>
              </a:spcBef>
              <a:spcAft>
                <a:spcPts val="0"/>
              </a:spcAft>
              <a:buClr>
                <a:schemeClr val="dk1"/>
              </a:buClr>
              <a:buSzPts val="1800"/>
              <a:buNone/>
              <a:defRPr b="1"/>
            </a:lvl2pPr>
            <a:lvl3pPr indent="-342900" lvl="2" marL="1371600" algn="l">
              <a:lnSpc>
                <a:spcPct val="120000"/>
              </a:lnSpc>
              <a:spcBef>
                <a:spcPts val="500"/>
              </a:spcBef>
              <a:spcAft>
                <a:spcPts val="0"/>
              </a:spcAft>
              <a:buSzPts val="1800"/>
              <a:buChar char="•"/>
              <a:defRPr b="1"/>
            </a:lvl3pPr>
            <a:lvl4pPr indent="-228600" lvl="3" marL="1828800" algn="l">
              <a:lnSpc>
                <a:spcPct val="120000"/>
              </a:lnSpc>
              <a:spcBef>
                <a:spcPts val="1200"/>
              </a:spcBef>
              <a:spcAft>
                <a:spcPts val="0"/>
              </a:spcAft>
              <a:buSzPts val="1800"/>
              <a:buNone/>
              <a:defRPr b="1">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b="1">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59" name="Google Shape;59;p5"/>
          <p:cNvSpPr txBox="1"/>
          <p:nvPr>
            <p:ph idx="22" type="body"/>
          </p:nvPr>
        </p:nvSpPr>
        <p:spPr>
          <a:xfrm>
            <a:off x="2955925" y="5153798"/>
            <a:ext cx="3423556" cy="568800"/>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1800"/>
              <a:buNone/>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61" name="Google Shape;61;p5"/>
          <p:cNvSpPr txBox="1"/>
          <p:nvPr>
            <p:ph idx="23" type="body"/>
          </p:nvPr>
        </p:nvSpPr>
        <p:spPr>
          <a:xfrm>
            <a:off x="2384373" y="5719762"/>
            <a:ext cx="568800" cy="568800"/>
          </a:xfrm>
          <a:prstGeom prst="rect">
            <a:avLst/>
          </a:prstGeom>
          <a:noFill/>
          <a:ln>
            <a:noFill/>
          </a:ln>
        </p:spPr>
        <p:txBody>
          <a:bodyPr anchorCtr="0" anchor="b" bIns="72000" lIns="0" spcFirstLastPara="1" rIns="0" wrap="square" tIns="0">
            <a:noAutofit/>
          </a:bodyPr>
          <a:lstStyle>
            <a:lvl1pPr indent="-228600" lvl="0" marL="457200" algn="l">
              <a:lnSpc>
                <a:spcPct val="110000"/>
              </a:lnSpc>
              <a:spcBef>
                <a:spcPts val="1200"/>
              </a:spcBef>
              <a:spcAft>
                <a:spcPts val="0"/>
              </a:spcAft>
              <a:buClr>
                <a:schemeClr val="accent1"/>
              </a:buClr>
              <a:buSzPts val="2400"/>
              <a:buNone/>
              <a:defRPr b="1" i="0" sz="2400">
                <a:solidFill>
                  <a:schemeClr val="accent1"/>
                </a:solidFill>
              </a:defRPr>
            </a:lvl1pPr>
            <a:lvl2pPr indent="-228600" lvl="1" marL="914400" algn="l">
              <a:lnSpc>
                <a:spcPct val="130000"/>
              </a:lnSpc>
              <a:spcBef>
                <a:spcPts val="600"/>
              </a:spcBef>
              <a:spcAft>
                <a:spcPts val="0"/>
              </a:spcAft>
              <a:buClr>
                <a:schemeClr val="accent1"/>
              </a:buClr>
              <a:buSzPts val="2400"/>
              <a:buNone/>
              <a:defRPr b="1" sz="2400">
                <a:solidFill>
                  <a:schemeClr val="accent1"/>
                </a:solidFill>
              </a:defRPr>
            </a:lvl2pPr>
            <a:lvl3pPr indent="-228600" lvl="2" marL="1371600" algn="l">
              <a:lnSpc>
                <a:spcPct val="120000"/>
              </a:lnSpc>
              <a:spcBef>
                <a:spcPts val="500"/>
              </a:spcBef>
              <a:spcAft>
                <a:spcPts val="0"/>
              </a:spcAft>
              <a:buSzPts val="2400"/>
              <a:buNone/>
              <a:defRPr b="1" sz="2400">
                <a:solidFill>
                  <a:schemeClr val="accent1"/>
                </a:solidFill>
              </a:defRPr>
            </a:lvl3pPr>
            <a:lvl4pPr indent="-228600" lvl="3" marL="1828800" algn="l">
              <a:lnSpc>
                <a:spcPct val="120000"/>
              </a:lnSpc>
              <a:spcBef>
                <a:spcPts val="1200"/>
              </a:spcBef>
              <a:spcAft>
                <a:spcPts val="0"/>
              </a:spcAft>
              <a:buSzPts val="2400"/>
              <a:buNone/>
              <a:defRPr b="1" sz="24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2400"/>
              <a:buNone/>
              <a:defRPr b="1" sz="24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b="1"/>
            </a:lvl6pPr>
            <a:lvl7pPr indent="-342900" lvl="6" marL="3200400" algn="l">
              <a:lnSpc>
                <a:spcPct val="90000"/>
              </a:lnSpc>
              <a:spcBef>
                <a:spcPts val="500"/>
              </a:spcBef>
              <a:spcAft>
                <a:spcPts val="0"/>
              </a:spcAft>
              <a:buClr>
                <a:schemeClr val="dk1"/>
              </a:buClr>
              <a:buSzPts val="1800"/>
              <a:buChar char="•"/>
              <a:defRPr b="1"/>
            </a:lvl7pPr>
            <a:lvl8pPr indent="-342900" lvl="7" marL="3657600" algn="l">
              <a:lnSpc>
                <a:spcPct val="90000"/>
              </a:lnSpc>
              <a:spcBef>
                <a:spcPts val="500"/>
              </a:spcBef>
              <a:spcAft>
                <a:spcPts val="0"/>
              </a:spcAft>
              <a:buClr>
                <a:schemeClr val="dk1"/>
              </a:buClr>
              <a:buSzPts val="1800"/>
              <a:buChar char="•"/>
              <a:defRPr b="1"/>
            </a:lvl8pPr>
            <a:lvl9pPr indent="-342900" lvl="8" marL="4114800" algn="l">
              <a:lnSpc>
                <a:spcPct val="90000"/>
              </a:lnSpc>
              <a:spcBef>
                <a:spcPts val="500"/>
              </a:spcBef>
              <a:spcAft>
                <a:spcPts val="0"/>
              </a:spcAft>
              <a:buClr>
                <a:schemeClr val="dk1"/>
              </a:buClr>
              <a:buSzPts val="1800"/>
              <a:buChar char="•"/>
              <a:defRPr b="1"/>
            </a:lvl9pPr>
          </a:lstStyle>
          <a:p/>
        </p:txBody>
      </p:sp>
      <p:sp>
        <p:nvSpPr>
          <p:cNvPr id="62" name="Google Shape;62;p5"/>
          <p:cNvSpPr txBox="1"/>
          <p:nvPr>
            <p:ph idx="24" type="body"/>
          </p:nvPr>
        </p:nvSpPr>
        <p:spPr>
          <a:xfrm>
            <a:off x="2955925" y="5725000"/>
            <a:ext cx="3424238" cy="563562"/>
          </a:xfrm>
          <a:prstGeom prst="rect">
            <a:avLst/>
          </a:prstGeom>
          <a:noFill/>
          <a:ln>
            <a:noFill/>
          </a:ln>
        </p:spPr>
        <p:txBody>
          <a:bodyPr anchorCtr="0" anchor="b" bIns="125975" lIns="72000" spcFirstLastPara="1" rIns="0" wrap="square" tIns="0">
            <a:noAutofit/>
          </a:bodyPr>
          <a:lstStyle>
            <a:lvl1pPr indent="-228600" lvl="0" marL="457200" algn="l">
              <a:lnSpc>
                <a:spcPct val="110000"/>
              </a:lnSpc>
              <a:spcBef>
                <a:spcPts val="1200"/>
              </a:spcBef>
              <a:spcAft>
                <a:spcPts val="0"/>
              </a:spcAft>
              <a:buClr>
                <a:schemeClr val="dk1"/>
              </a:buClr>
              <a:buSzPts val="1400"/>
              <a:buNone/>
              <a:defRPr sz="1400">
                <a:solidFill>
                  <a:schemeClr val="dk1"/>
                </a:solidFill>
              </a:defRPr>
            </a:lvl1pPr>
            <a:lvl2pPr indent="-228600" lvl="1" marL="914400" algn="l">
              <a:lnSpc>
                <a:spcPct val="130000"/>
              </a:lnSpc>
              <a:spcBef>
                <a:spcPts val="600"/>
              </a:spcBef>
              <a:spcAft>
                <a:spcPts val="0"/>
              </a:spcAft>
              <a:buClr>
                <a:schemeClr val="dk2"/>
              </a:buClr>
              <a:buSzPts val="1400"/>
              <a:buNone/>
              <a:defRPr sz="1400">
                <a:solidFill>
                  <a:schemeClr val="dk2"/>
                </a:solidFill>
              </a:defRPr>
            </a:lvl2pPr>
            <a:lvl3pPr indent="-228600" lvl="2" marL="1371600" algn="l">
              <a:lnSpc>
                <a:spcPct val="120000"/>
              </a:lnSpc>
              <a:spcBef>
                <a:spcPts val="500"/>
              </a:spcBef>
              <a:spcAft>
                <a:spcPts val="0"/>
              </a:spcAft>
              <a:buSzPts val="1400"/>
              <a:buNone/>
              <a:defRPr sz="1400">
                <a:solidFill>
                  <a:schemeClr val="dk2"/>
                </a:solidFill>
              </a:defRPr>
            </a:lvl3pPr>
            <a:lvl4pPr indent="-228600" lvl="3" marL="1828800" algn="l">
              <a:lnSpc>
                <a:spcPct val="120000"/>
              </a:lnSpc>
              <a:spcBef>
                <a:spcPts val="1200"/>
              </a:spcBef>
              <a:spcAft>
                <a:spcPts val="0"/>
              </a:spcAft>
              <a:buSzPts val="1400"/>
              <a:buNone/>
              <a:defRPr sz="1400">
                <a:solidFill>
                  <a:schemeClr val="dk2"/>
                </a:solidFill>
                <a:latin typeface="Arial"/>
                <a:ea typeface="Arial"/>
                <a:cs typeface="Arial"/>
                <a:sym typeface="Arial"/>
              </a:defRPr>
            </a:lvl4pPr>
            <a:lvl5pPr indent="-228600" lvl="4" marL="2286000" algn="l">
              <a:lnSpc>
                <a:spcPct val="120000"/>
              </a:lnSpc>
              <a:spcBef>
                <a:spcPts val="1200"/>
              </a:spcBef>
              <a:spcAft>
                <a:spcPts val="0"/>
              </a:spcAft>
              <a:buClr>
                <a:schemeClr val="dk2"/>
              </a:buClr>
              <a:buSzPts val="1400"/>
              <a:buNone/>
              <a:defRPr sz="1400">
                <a:solidFill>
                  <a:schemeClr val="dk2"/>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5"/>
          <p:cNvSpPr txBox="1"/>
          <p:nvPr>
            <p:ph idx="25" type="body"/>
          </p:nvPr>
        </p:nvSpPr>
        <p:spPr>
          <a:xfrm>
            <a:off x="6669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4" name="Google Shape;64;p5"/>
          <p:cNvSpPr txBox="1"/>
          <p:nvPr/>
        </p:nvSpPr>
        <p:spPr>
          <a:xfrm rot="5400000">
            <a:off x="10995900" y="5578100"/>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atement Opt.C">
  <p:cSld name="4_Statement Opt.C">
    <p:spTree>
      <p:nvGrpSpPr>
        <p:cNvPr id="503" name="Shape 503"/>
        <p:cNvGrpSpPr/>
        <p:nvPr/>
      </p:nvGrpSpPr>
      <p:grpSpPr>
        <a:xfrm>
          <a:off x="0" y="0"/>
          <a:ext cx="0" cy="0"/>
          <a:chOff x="0" y="0"/>
          <a:chExt cx="0" cy="0"/>
        </a:xfrm>
      </p:grpSpPr>
      <p:sp>
        <p:nvSpPr>
          <p:cNvPr id="504" name="Google Shape;504;p4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05" name="Google Shape;505;p42"/>
          <p:cNvSpPr txBox="1"/>
          <p:nvPr>
            <p:ph idx="1" type="body"/>
          </p:nvPr>
        </p:nvSpPr>
        <p:spPr>
          <a:xfrm>
            <a:off x="660401" y="1733811"/>
            <a:ext cx="9712324" cy="2277269"/>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chemeClr val="dk2"/>
              </a:buClr>
              <a:buSzPts val="8000"/>
              <a:buFont typeface="Arial"/>
              <a:buNone/>
              <a:defRPr b="0" sz="7500">
                <a:solidFill>
                  <a:schemeClr val="dk2"/>
                </a:solidFill>
                <a:latin typeface="Arial Black"/>
                <a:ea typeface="Arial Black"/>
                <a:cs typeface="Arial Black"/>
                <a:sym typeface="Arial Black"/>
              </a:defRPr>
            </a:lvl1pPr>
            <a:lvl2pPr indent="-228600" lvl="1" marL="914400" marR="0" rtl="0" algn="l">
              <a:lnSpc>
                <a:spcPct val="90000"/>
              </a:lnSpc>
              <a:spcBef>
                <a:spcPts val="0"/>
              </a:spcBef>
              <a:spcAft>
                <a:spcPts val="0"/>
              </a:spcAft>
              <a:buClr>
                <a:schemeClr val="accent1"/>
              </a:buClr>
              <a:buSzPts val="8000"/>
              <a:buFont typeface="Arial"/>
              <a:buNone/>
              <a:defRPr sz="7500">
                <a:solidFill>
                  <a:schemeClr val="accent1"/>
                </a:solidFill>
                <a:latin typeface="Arial Black"/>
                <a:ea typeface="Arial Black"/>
                <a:cs typeface="Arial Black"/>
                <a:sym typeface="Arial Black"/>
              </a:defRPr>
            </a:lvl2pPr>
            <a:lvl3pPr indent="-228600" lvl="2" marL="1371600" algn="l">
              <a:lnSpc>
                <a:spcPct val="110000"/>
              </a:lnSpc>
              <a:spcBef>
                <a:spcPts val="0"/>
              </a:spcBef>
              <a:spcAft>
                <a:spcPts val="0"/>
              </a:spcAft>
              <a:buSzPts val="1800"/>
              <a:buNone/>
              <a:defRPr i="0" sz="1800">
                <a:solidFill>
                  <a:schemeClr val="accent1"/>
                </a:solidFill>
              </a:defRPr>
            </a:lvl3pPr>
            <a:lvl4pPr indent="-228600" lvl="3" marL="1828800" algn="l">
              <a:lnSpc>
                <a:spcPct val="110000"/>
              </a:lnSpc>
              <a:spcBef>
                <a:spcPts val="600"/>
              </a:spcBef>
              <a:spcAft>
                <a:spcPts val="0"/>
              </a:spcAft>
              <a:buSzPts val="1800"/>
              <a:buNone/>
              <a:defRPr i="0" sz="1800">
                <a:solidFill>
                  <a:schemeClr val="accent1"/>
                </a:solidFill>
                <a:latin typeface="Arial"/>
                <a:ea typeface="Arial"/>
                <a:cs typeface="Arial"/>
                <a:sym typeface="Arial"/>
              </a:defRPr>
            </a:lvl4pPr>
            <a:lvl5pPr indent="-228600" lvl="4" marL="2286000" algn="l">
              <a:lnSpc>
                <a:spcPct val="110000"/>
              </a:lnSpc>
              <a:spcBef>
                <a:spcPts val="600"/>
              </a:spcBef>
              <a:spcAft>
                <a:spcPts val="0"/>
              </a:spcAft>
              <a:buClr>
                <a:schemeClr val="accent1"/>
              </a:buClr>
              <a:buSzPts val="1800"/>
              <a:buNone/>
              <a:defRPr i="0" sz="1800">
                <a:solidFill>
                  <a:schemeClr val="accent1"/>
                </a:solidFill>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42"/>
          <p:cNvSpPr txBox="1"/>
          <p:nvPr>
            <p:ph idx="2" type="body"/>
          </p:nvPr>
        </p:nvSpPr>
        <p:spPr>
          <a:xfrm>
            <a:off x="660400" y="4545300"/>
            <a:ext cx="9712200" cy="1158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800"/>
              <a:buFont typeface="Arial"/>
              <a:buNone/>
              <a:defRPr>
                <a:solidFill>
                  <a:schemeClr val="dk1"/>
                </a:solidFill>
              </a:defRPr>
            </a:lvl1pPr>
            <a:lvl2pPr indent="-228600" lvl="1" marL="914400" rtl="0" algn="l">
              <a:lnSpc>
                <a:spcPct val="130000"/>
              </a:lnSpc>
              <a:spcBef>
                <a:spcPts val="600"/>
              </a:spcBef>
              <a:spcAft>
                <a:spcPts val="0"/>
              </a:spcAft>
              <a:buClr>
                <a:schemeClr val="dk1"/>
              </a:buClr>
              <a:buSzPts val="1200"/>
              <a:buNone/>
              <a:defRPr>
                <a:solidFill>
                  <a:schemeClr val="dk1"/>
                </a:solidFill>
              </a:defRPr>
            </a:lvl2pPr>
            <a:lvl3pPr indent="-304800" lvl="2" marL="1371600" rtl="0" algn="l">
              <a:lnSpc>
                <a:spcPct val="120000"/>
              </a:lnSpc>
              <a:spcBef>
                <a:spcPts val="500"/>
              </a:spcBef>
              <a:spcAft>
                <a:spcPts val="0"/>
              </a:spcAft>
              <a:buSzPts val="1200"/>
              <a:buChar char="•"/>
              <a:defRPr>
                <a:solidFill>
                  <a:schemeClr val="dk1"/>
                </a:solidFill>
              </a:defRPr>
            </a:lvl3pPr>
            <a:lvl4pPr indent="-228600" lvl="3" marL="1828800" rtl="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rtl="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07" name="Google Shape;507;p42"/>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08" name="Google Shape;508;p42"/>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 + Image x3">
  <p:cSld name="5_Text + Image x3">
    <p:spTree>
      <p:nvGrpSpPr>
        <p:cNvPr id="509" name="Shape 509"/>
        <p:cNvGrpSpPr/>
        <p:nvPr/>
      </p:nvGrpSpPr>
      <p:grpSpPr>
        <a:xfrm>
          <a:off x="0" y="0"/>
          <a:ext cx="0" cy="0"/>
          <a:chOff x="0" y="0"/>
          <a:chExt cx="0" cy="0"/>
        </a:xfrm>
      </p:grpSpPr>
      <p:sp>
        <p:nvSpPr>
          <p:cNvPr id="510" name="Google Shape;510;p43"/>
          <p:cNvSpPr txBox="1"/>
          <p:nvPr>
            <p:ph type="title"/>
          </p:nvPr>
        </p:nvSpPr>
        <p:spPr>
          <a:xfrm>
            <a:off x="660399" y="1152528"/>
            <a:ext cx="5151439" cy="113605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dk2"/>
              </a:buClr>
              <a:buSzPts val="32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1" name="Google Shape;511;p43"/>
          <p:cNvSpPr txBox="1"/>
          <p:nvPr>
            <p:ph idx="1" type="body"/>
          </p:nvPr>
        </p:nvSpPr>
        <p:spPr>
          <a:xfrm>
            <a:off x="660400" y="2854325"/>
            <a:ext cx="3444876" cy="3419476"/>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43"/>
          <p:cNvSpPr/>
          <p:nvPr>
            <p:ph idx="2" type="pic"/>
          </p:nvPr>
        </p:nvSpPr>
        <p:spPr>
          <a:xfrm>
            <a:off x="4664075" y="3992563"/>
            <a:ext cx="2286002" cy="2881231"/>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3" name="Google Shape;513;p43"/>
          <p:cNvSpPr/>
          <p:nvPr>
            <p:ph idx="3" type="pic"/>
          </p:nvPr>
        </p:nvSpPr>
        <p:spPr>
          <a:xfrm>
            <a:off x="6380163" y="1152528"/>
            <a:ext cx="3992562" cy="227171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4" name="Google Shape;514;p4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15" name="Google Shape;515;p43"/>
          <p:cNvSpPr/>
          <p:nvPr>
            <p:ph idx="4" type="pic"/>
          </p:nvPr>
        </p:nvSpPr>
        <p:spPr>
          <a:xfrm>
            <a:off x="8086725" y="3983037"/>
            <a:ext cx="2870200" cy="2271709"/>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 name="Google Shape;516;p43"/>
          <p:cNvSpPr txBox="1"/>
          <p:nvPr>
            <p:ph idx="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17" name="Google Shape;517;p43"/>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tat + Image x3">
  <p:cSld name="5_Stat + Image x3">
    <p:spTree>
      <p:nvGrpSpPr>
        <p:cNvPr id="518" name="Shape 518"/>
        <p:cNvGrpSpPr/>
        <p:nvPr/>
      </p:nvGrpSpPr>
      <p:grpSpPr>
        <a:xfrm>
          <a:off x="0" y="0"/>
          <a:ext cx="0" cy="0"/>
          <a:chOff x="0" y="0"/>
          <a:chExt cx="0" cy="0"/>
        </a:xfrm>
      </p:grpSpPr>
      <p:sp>
        <p:nvSpPr>
          <p:cNvPr id="519" name="Google Shape;519;p44"/>
          <p:cNvSpPr txBox="1"/>
          <p:nvPr>
            <p:ph type="title"/>
          </p:nvPr>
        </p:nvSpPr>
        <p:spPr>
          <a:xfrm>
            <a:off x="660399" y="1152528"/>
            <a:ext cx="5151439" cy="113605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0" name="Google Shape;520;p44"/>
          <p:cNvSpPr/>
          <p:nvPr>
            <p:ph idx="2" type="pic"/>
          </p:nvPr>
        </p:nvSpPr>
        <p:spPr>
          <a:xfrm>
            <a:off x="4664075" y="3992563"/>
            <a:ext cx="2286002" cy="2881231"/>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1" name="Google Shape;521;p44"/>
          <p:cNvSpPr/>
          <p:nvPr>
            <p:ph idx="3" type="pic"/>
          </p:nvPr>
        </p:nvSpPr>
        <p:spPr>
          <a:xfrm>
            <a:off x="6380163" y="1152528"/>
            <a:ext cx="3992562" cy="227171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2" name="Google Shape;522;p4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23" name="Google Shape;523;p44"/>
          <p:cNvSpPr/>
          <p:nvPr>
            <p:ph idx="4" type="pic"/>
          </p:nvPr>
        </p:nvSpPr>
        <p:spPr>
          <a:xfrm>
            <a:off x="8086725" y="3983037"/>
            <a:ext cx="2870200" cy="2271709"/>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4" name="Google Shape;524;p44"/>
          <p:cNvSpPr txBox="1"/>
          <p:nvPr>
            <p:ph idx="1" type="body"/>
          </p:nvPr>
        </p:nvSpPr>
        <p:spPr>
          <a:xfrm>
            <a:off x="1248473" y="2844802"/>
            <a:ext cx="2266252" cy="113823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7200"/>
              <a:buNone/>
              <a:defRPr sz="72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44"/>
          <p:cNvSpPr txBox="1"/>
          <p:nvPr>
            <p:ph idx="5" type="body"/>
          </p:nvPr>
        </p:nvSpPr>
        <p:spPr>
          <a:xfrm>
            <a:off x="1248473" y="3983037"/>
            <a:ext cx="2266252" cy="1133475"/>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44"/>
          <p:cNvSpPr txBox="1"/>
          <p:nvPr>
            <p:ph idx="6" type="body"/>
          </p:nvPr>
        </p:nvSpPr>
        <p:spPr>
          <a:xfrm rot="-5400000">
            <a:off x="4962924" y="1996679"/>
            <a:ext cx="2261391" cy="573087"/>
          </a:xfrm>
          <a:prstGeom prst="rect">
            <a:avLst/>
          </a:prstGeom>
          <a:noFill/>
          <a:ln>
            <a:noFill/>
          </a:ln>
        </p:spPr>
        <p:txBody>
          <a:bodyPr anchorCtr="0" anchor="b" bIns="36000" lIns="0" spcFirstLastPara="1" rIns="0" wrap="square" tIns="0">
            <a:noAutofit/>
          </a:bodyPr>
          <a:lstStyle>
            <a:lvl1pPr indent="-228600" lvl="0" marL="457200" algn="l">
              <a:lnSpc>
                <a:spcPct val="110000"/>
              </a:lnSpc>
              <a:spcBef>
                <a:spcPts val="1200"/>
              </a:spcBef>
              <a:spcAft>
                <a:spcPts val="0"/>
              </a:spcAft>
              <a:buClr>
                <a:schemeClr val="accent1"/>
              </a:buClr>
              <a:buSzPts val="1600"/>
              <a:buNone/>
              <a:defRPr sz="1600"/>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7" name="Google Shape;527;p44"/>
          <p:cNvSpPr txBox="1"/>
          <p:nvPr>
            <p:ph idx="7" type="body"/>
          </p:nvPr>
        </p:nvSpPr>
        <p:spPr>
          <a:xfrm rot="-5400000">
            <a:off x="6674766" y="4856837"/>
            <a:ext cx="2261391" cy="573087"/>
          </a:xfrm>
          <a:prstGeom prst="rect">
            <a:avLst/>
          </a:prstGeom>
          <a:noFill/>
          <a:ln>
            <a:noFill/>
          </a:ln>
        </p:spPr>
        <p:txBody>
          <a:bodyPr anchorCtr="0" anchor="b" bIns="36000" lIns="0" spcFirstLastPara="1" rIns="0" wrap="square" tIns="0">
            <a:noAutofit/>
          </a:bodyPr>
          <a:lstStyle>
            <a:lvl1pPr indent="-228600" lvl="0" marL="457200" algn="l">
              <a:lnSpc>
                <a:spcPct val="110000"/>
              </a:lnSpc>
              <a:spcBef>
                <a:spcPts val="1200"/>
              </a:spcBef>
              <a:spcAft>
                <a:spcPts val="0"/>
              </a:spcAft>
              <a:buClr>
                <a:schemeClr val="accent1"/>
              </a:buClr>
              <a:buSzPts val="1600"/>
              <a:buNone/>
              <a:defRPr sz="1600"/>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8" name="Google Shape;528;p44"/>
          <p:cNvSpPr txBox="1"/>
          <p:nvPr>
            <p:ph idx="8" type="body"/>
          </p:nvPr>
        </p:nvSpPr>
        <p:spPr>
          <a:xfrm rot="-5400000">
            <a:off x="3251082" y="4856837"/>
            <a:ext cx="2261391" cy="573087"/>
          </a:xfrm>
          <a:prstGeom prst="rect">
            <a:avLst/>
          </a:prstGeom>
          <a:noFill/>
          <a:ln>
            <a:noFill/>
          </a:ln>
        </p:spPr>
        <p:txBody>
          <a:bodyPr anchorCtr="0" anchor="b" bIns="36000" lIns="0" spcFirstLastPara="1" rIns="0" wrap="square" tIns="0">
            <a:noAutofit/>
          </a:bodyPr>
          <a:lstStyle>
            <a:lvl1pPr indent="-228600" lvl="0" marL="457200" algn="l">
              <a:lnSpc>
                <a:spcPct val="110000"/>
              </a:lnSpc>
              <a:spcBef>
                <a:spcPts val="1200"/>
              </a:spcBef>
              <a:spcAft>
                <a:spcPts val="0"/>
              </a:spcAft>
              <a:buClr>
                <a:schemeClr val="accent1"/>
              </a:buClr>
              <a:buSzPts val="1600"/>
              <a:buNone/>
              <a:defRPr sz="1600"/>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44"/>
          <p:cNvSpPr txBox="1"/>
          <p:nvPr>
            <p:ph idx="9"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30" name="Google Shape;530;p44"/>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 x2 + Image x2">
  <p:cSld name="5_Text x2 + Image x2">
    <p:spTree>
      <p:nvGrpSpPr>
        <p:cNvPr id="531" name="Shape 531"/>
        <p:cNvGrpSpPr/>
        <p:nvPr/>
      </p:nvGrpSpPr>
      <p:grpSpPr>
        <a:xfrm>
          <a:off x="0" y="0"/>
          <a:ext cx="0" cy="0"/>
          <a:chOff x="0" y="0"/>
          <a:chExt cx="0" cy="0"/>
        </a:xfrm>
      </p:grpSpPr>
      <p:sp>
        <p:nvSpPr>
          <p:cNvPr id="532" name="Google Shape;532;p45"/>
          <p:cNvSpPr txBox="1"/>
          <p:nvPr>
            <p:ph type="title"/>
          </p:nvPr>
        </p:nvSpPr>
        <p:spPr>
          <a:xfrm>
            <a:off x="2955071" y="1152528"/>
            <a:ext cx="6849300" cy="11382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3" name="Google Shape;533;p45"/>
          <p:cNvSpPr txBox="1"/>
          <p:nvPr>
            <p:ph idx="1" type="body"/>
          </p:nvPr>
        </p:nvSpPr>
        <p:spPr>
          <a:xfrm>
            <a:off x="2955071" y="2868012"/>
            <a:ext cx="2261400" cy="3405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45"/>
          <p:cNvSpPr/>
          <p:nvPr>
            <p:ph idx="2" type="pic"/>
          </p:nvPr>
        </p:nvSpPr>
        <p:spPr>
          <a:xfrm>
            <a:off x="1" y="1152528"/>
            <a:ext cx="2378074" cy="455771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5" name="Google Shape;535;p45"/>
          <p:cNvSpPr/>
          <p:nvPr>
            <p:ph idx="3" type="pic"/>
          </p:nvPr>
        </p:nvSpPr>
        <p:spPr>
          <a:xfrm>
            <a:off x="5800725" y="3427951"/>
            <a:ext cx="2308105" cy="284585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6" name="Google Shape;536;p4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37" name="Google Shape;537;p45"/>
          <p:cNvSpPr txBox="1"/>
          <p:nvPr>
            <p:ph idx="4" type="body"/>
          </p:nvPr>
        </p:nvSpPr>
        <p:spPr>
          <a:xfrm>
            <a:off x="8656638" y="3424238"/>
            <a:ext cx="2300287" cy="2849562"/>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45"/>
          <p:cNvSpPr txBox="1"/>
          <p:nvPr>
            <p:ph idx="5"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39" name="Google Shape;539;p45"/>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ext x2 Column + Image">
  <p:cSld name="5_Text x2 Column + Image">
    <p:spTree>
      <p:nvGrpSpPr>
        <p:cNvPr id="540" name="Shape 540"/>
        <p:cNvGrpSpPr/>
        <p:nvPr/>
      </p:nvGrpSpPr>
      <p:grpSpPr>
        <a:xfrm>
          <a:off x="0" y="0"/>
          <a:ext cx="0" cy="0"/>
          <a:chOff x="0" y="0"/>
          <a:chExt cx="0" cy="0"/>
        </a:xfrm>
      </p:grpSpPr>
      <p:sp>
        <p:nvSpPr>
          <p:cNvPr id="541" name="Google Shape;541;p4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42" name="Google Shape;542;p46"/>
          <p:cNvSpPr txBox="1"/>
          <p:nvPr>
            <p:ph idx="1" type="body"/>
          </p:nvPr>
        </p:nvSpPr>
        <p:spPr>
          <a:xfrm>
            <a:off x="2946401" y="1138238"/>
            <a:ext cx="3422700" cy="51483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46"/>
          <p:cNvSpPr txBox="1"/>
          <p:nvPr>
            <p:ph idx="2" type="body"/>
          </p:nvPr>
        </p:nvSpPr>
        <p:spPr>
          <a:xfrm>
            <a:off x="6950075" y="1138238"/>
            <a:ext cx="3422650" cy="2842224"/>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46"/>
          <p:cNvSpPr/>
          <p:nvPr>
            <p:ph idx="3" type="pic"/>
          </p:nvPr>
        </p:nvSpPr>
        <p:spPr>
          <a:xfrm>
            <a:off x="8086725" y="3992563"/>
            <a:ext cx="4105276" cy="2293938"/>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5" name="Google Shape;545;p46"/>
          <p:cNvSpPr txBox="1"/>
          <p:nvPr>
            <p:ph idx="4"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46" name="Google Shape;546;p46"/>
          <p:cNvSpPr txBox="1"/>
          <p:nvPr>
            <p:ph type="title"/>
          </p:nvPr>
        </p:nvSpPr>
        <p:spPr>
          <a:xfrm rot="-5400000">
            <a:off x="-1054399" y="2853105"/>
            <a:ext cx="5147400" cy="1717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2"/>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7" name="Google Shape;547;p46"/>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ext x2 Column Opt.A">
  <p:cSld name="7_Text x2 Column Opt.A">
    <p:spTree>
      <p:nvGrpSpPr>
        <p:cNvPr id="548" name="Shape 548"/>
        <p:cNvGrpSpPr/>
        <p:nvPr/>
      </p:nvGrpSpPr>
      <p:grpSpPr>
        <a:xfrm>
          <a:off x="0" y="0"/>
          <a:ext cx="0" cy="0"/>
          <a:chOff x="0" y="0"/>
          <a:chExt cx="0" cy="0"/>
        </a:xfrm>
      </p:grpSpPr>
      <p:sp>
        <p:nvSpPr>
          <p:cNvPr id="549" name="Google Shape;549;p47"/>
          <p:cNvSpPr txBox="1"/>
          <p:nvPr>
            <p:ph type="title"/>
          </p:nvPr>
        </p:nvSpPr>
        <p:spPr>
          <a:xfrm>
            <a:off x="1808162" y="1141195"/>
            <a:ext cx="6278700" cy="1149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0" name="Google Shape;550;p47"/>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51" name="Google Shape;551;p47"/>
          <p:cNvSpPr txBox="1"/>
          <p:nvPr>
            <p:ph idx="1" type="body"/>
          </p:nvPr>
        </p:nvSpPr>
        <p:spPr>
          <a:xfrm>
            <a:off x="1808162" y="2854325"/>
            <a:ext cx="3996000" cy="3419475"/>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47"/>
          <p:cNvSpPr txBox="1"/>
          <p:nvPr>
            <p:ph idx="2" type="body"/>
          </p:nvPr>
        </p:nvSpPr>
        <p:spPr>
          <a:xfrm>
            <a:off x="6380163" y="2854325"/>
            <a:ext cx="3996000" cy="3419475"/>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47"/>
          <p:cNvSpPr txBox="1"/>
          <p:nvPr>
            <p:ph idx="3" type="body"/>
          </p:nvPr>
        </p:nvSpPr>
        <p:spPr>
          <a:xfrm>
            <a:off x="1808162"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54" name="Google Shape;554;p47"/>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ext x3 Points">
  <p:cSld name="7_Text x3 Points">
    <p:spTree>
      <p:nvGrpSpPr>
        <p:cNvPr id="555" name="Shape 555"/>
        <p:cNvGrpSpPr/>
        <p:nvPr/>
      </p:nvGrpSpPr>
      <p:grpSpPr>
        <a:xfrm>
          <a:off x="0" y="0"/>
          <a:ext cx="0" cy="0"/>
          <a:chOff x="0" y="0"/>
          <a:chExt cx="0" cy="0"/>
        </a:xfrm>
      </p:grpSpPr>
      <p:sp>
        <p:nvSpPr>
          <p:cNvPr id="556" name="Google Shape;556;p48"/>
          <p:cNvSpPr txBox="1"/>
          <p:nvPr>
            <p:ph type="title"/>
          </p:nvPr>
        </p:nvSpPr>
        <p:spPr>
          <a:xfrm rot="-5400000">
            <a:off x="-1054498" y="2853133"/>
            <a:ext cx="5147471" cy="171767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7" name="Google Shape;557;p48"/>
          <p:cNvSpPr txBox="1"/>
          <p:nvPr>
            <p:ph idx="1" type="body"/>
          </p:nvPr>
        </p:nvSpPr>
        <p:spPr>
          <a:xfrm>
            <a:off x="2946401" y="1138238"/>
            <a:ext cx="2275200" cy="4583306"/>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8" name="Google Shape;558;p48"/>
          <p:cNvSpPr txBox="1"/>
          <p:nvPr>
            <p:ph idx="2" type="body"/>
          </p:nvPr>
        </p:nvSpPr>
        <p:spPr>
          <a:xfrm>
            <a:off x="5804605"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48"/>
          <p:cNvSpPr txBox="1"/>
          <p:nvPr>
            <p:ph idx="3" type="body"/>
          </p:nvPr>
        </p:nvSpPr>
        <p:spPr>
          <a:xfrm>
            <a:off x="8670685" y="1138238"/>
            <a:ext cx="2275200" cy="4572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60" name="Google Shape;560;p48"/>
          <p:cNvCxnSpPr/>
          <p:nvPr/>
        </p:nvCxnSpPr>
        <p:spPr>
          <a:xfrm>
            <a:off x="5510150" y="1138235"/>
            <a:ext cx="0" cy="4581527"/>
          </a:xfrm>
          <a:prstGeom prst="straightConnector1">
            <a:avLst/>
          </a:prstGeom>
          <a:noFill/>
          <a:ln cap="flat" cmpd="sng" w="9525">
            <a:solidFill>
              <a:schemeClr val="accent1"/>
            </a:solidFill>
            <a:prstDash val="solid"/>
            <a:miter lim="800000"/>
            <a:headEnd len="sm" w="sm" type="none"/>
            <a:tailEnd len="sm" w="sm" type="none"/>
          </a:ln>
        </p:spPr>
      </p:cxnSp>
      <p:cxnSp>
        <p:nvCxnSpPr>
          <p:cNvPr id="561" name="Google Shape;561;p48"/>
          <p:cNvCxnSpPr/>
          <p:nvPr/>
        </p:nvCxnSpPr>
        <p:spPr>
          <a:xfrm>
            <a:off x="8372103" y="1138235"/>
            <a:ext cx="0" cy="4581527"/>
          </a:xfrm>
          <a:prstGeom prst="straightConnector1">
            <a:avLst/>
          </a:prstGeom>
          <a:noFill/>
          <a:ln cap="flat" cmpd="sng" w="9525">
            <a:solidFill>
              <a:schemeClr val="accent1"/>
            </a:solidFill>
            <a:prstDash val="solid"/>
            <a:miter lim="800000"/>
            <a:headEnd len="sm" w="sm" type="none"/>
            <a:tailEnd len="sm" w="sm" type="none"/>
          </a:ln>
        </p:spPr>
      </p:cxnSp>
      <p:sp>
        <p:nvSpPr>
          <p:cNvPr id="562" name="Google Shape;562;p48"/>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63" name="Google Shape;563;p48"/>
          <p:cNvSpPr txBox="1"/>
          <p:nvPr>
            <p:ph idx="4"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64" name="Google Shape;564;p48"/>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2 Opt.A" showMasterSp="0">
  <p:cSld name="8_Data Points x2 Opt.A">
    <p:bg>
      <p:bgPr>
        <a:solidFill>
          <a:schemeClr val="dk2"/>
        </a:solidFill>
      </p:bgPr>
    </p:bg>
    <p:spTree>
      <p:nvGrpSpPr>
        <p:cNvPr id="565" name="Shape 565"/>
        <p:cNvGrpSpPr/>
        <p:nvPr/>
      </p:nvGrpSpPr>
      <p:grpSpPr>
        <a:xfrm>
          <a:off x="0" y="0"/>
          <a:ext cx="0" cy="0"/>
          <a:chOff x="0" y="0"/>
          <a:chExt cx="0" cy="0"/>
        </a:xfrm>
      </p:grpSpPr>
      <p:pic>
        <p:nvPicPr>
          <p:cNvPr id="566" name="Google Shape;566;p49"/>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567" name="Google Shape;567;p49"/>
          <p:cNvSpPr txBox="1"/>
          <p:nvPr>
            <p:ph type="title"/>
          </p:nvPr>
        </p:nvSpPr>
        <p:spPr>
          <a:xfrm>
            <a:off x="660400" y="1152528"/>
            <a:ext cx="3433763" cy="4567234"/>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8" name="Google Shape;568;p49"/>
          <p:cNvSpPr txBox="1"/>
          <p:nvPr>
            <p:ph idx="1" type="body"/>
          </p:nvPr>
        </p:nvSpPr>
        <p:spPr>
          <a:xfrm>
            <a:off x="4670424" y="1152527"/>
            <a:ext cx="2844000" cy="2275855"/>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6"/>
              </a:buClr>
              <a:buSzPts val="7200"/>
              <a:buFont typeface="Arial"/>
              <a:buNone/>
              <a:defRPr b="1" sz="7200">
                <a:solidFill>
                  <a:schemeClr val="accent6"/>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9" name="Google Shape;569;p49"/>
          <p:cNvSpPr txBox="1"/>
          <p:nvPr>
            <p:ph idx="2" type="body"/>
          </p:nvPr>
        </p:nvSpPr>
        <p:spPr>
          <a:xfrm>
            <a:off x="4664075" y="3434485"/>
            <a:ext cx="2844000" cy="2304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lt1"/>
              </a:buClr>
              <a:buSzPts val="1200"/>
              <a:buNone/>
              <a:defRPr sz="1200">
                <a:solidFill>
                  <a:schemeClr val="lt1"/>
                </a:solidFill>
              </a:defRPr>
            </a:lvl2pPr>
            <a:lvl3pPr indent="-304800" lvl="2" marL="1371600" algn="l">
              <a:lnSpc>
                <a:spcPct val="120000"/>
              </a:lnSpc>
              <a:spcBef>
                <a:spcPts val="500"/>
              </a:spcBef>
              <a:spcAft>
                <a:spcPts val="0"/>
              </a:spcAft>
              <a:buClr>
                <a:schemeClr val="lt1"/>
              </a:buClr>
              <a:buSzPts val="1200"/>
              <a:buChar char="•"/>
              <a:defRPr sz="1200">
                <a:solidFill>
                  <a:schemeClr val="lt1"/>
                </a:solidFill>
              </a:defRPr>
            </a:lvl3pPr>
            <a:lvl4pPr indent="-228600" lvl="3" marL="1828800" algn="l">
              <a:lnSpc>
                <a:spcPct val="120000"/>
              </a:lnSpc>
              <a:spcBef>
                <a:spcPts val="1200"/>
              </a:spcBef>
              <a:spcAft>
                <a:spcPts val="0"/>
              </a:spcAft>
              <a:buClr>
                <a:schemeClr val="lt1"/>
              </a:buClr>
              <a:buSzPts val="1200"/>
              <a:buNone/>
              <a:defRPr sz="1200">
                <a:solidFill>
                  <a:schemeClr val="lt1"/>
                </a:solidFill>
              </a:defRPr>
            </a:lvl4pPr>
            <a:lvl5pPr indent="-228600" lvl="4" marL="2286000" algn="l">
              <a:lnSpc>
                <a:spcPct val="120000"/>
              </a:lnSpc>
              <a:spcBef>
                <a:spcPts val="1200"/>
              </a:spcBef>
              <a:spcAft>
                <a:spcPts val="0"/>
              </a:spcAft>
              <a:buClr>
                <a:schemeClr val="lt1"/>
              </a:buClr>
              <a:buSzPts val="1000"/>
              <a:buNone/>
              <a:defRPr sz="1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0" name="Google Shape;570;p49"/>
          <p:cNvSpPr txBox="1"/>
          <p:nvPr>
            <p:ph idx="3" type="body"/>
          </p:nvPr>
        </p:nvSpPr>
        <p:spPr>
          <a:xfrm>
            <a:off x="8095455" y="1152526"/>
            <a:ext cx="2844000" cy="2275855"/>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6"/>
              </a:buClr>
              <a:buSzPts val="7200"/>
              <a:buFont typeface="Arial"/>
              <a:buNone/>
              <a:defRPr b="1" sz="7200">
                <a:solidFill>
                  <a:schemeClr val="accent6"/>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 name="Google Shape;571;p49"/>
          <p:cNvSpPr txBox="1"/>
          <p:nvPr>
            <p:ph idx="4" type="body"/>
          </p:nvPr>
        </p:nvSpPr>
        <p:spPr>
          <a:xfrm>
            <a:off x="8095455" y="3434485"/>
            <a:ext cx="2844000" cy="23040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lt1"/>
              </a:buClr>
              <a:buSzPts val="1200"/>
              <a:buFont typeface="Arial"/>
              <a:buNone/>
              <a:defRPr sz="1200">
                <a:solidFill>
                  <a:schemeClr val="lt1"/>
                </a:solidFill>
              </a:defRPr>
            </a:lvl1pPr>
            <a:lvl2pPr indent="-228600" lvl="1" marL="914400" algn="l">
              <a:lnSpc>
                <a:spcPct val="130000"/>
              </a:lnSpc>
              <a:spcBef>
                <a:spcPts val="600"/>
              </a:spcBef>
              <a:spcAft>
                <a:spcPts val="0"/>
              </a:spcAft>
              <a:buClr>
                <a:schemeClr val="lt1"/>
              </a:buClr>
              <a:buSzPts val="1200"/>
              <a:buNone/>
              <a:defRPr sz="1200">
                <a:solidFill>
                  <a:schemeClr val="lt1"/>
                </a:solidFill>
              </a:defRPr>
            </a:lvl2pPr>
            <a:lvl3pPr indent="-304800" lvl="2" marL="1371600" algn="l">
              <a:lnSpc>
                <a:spcPct val="120000"/>
              </a:lnSpc>
              <a:spcBef>
                <a:spcPts val="500"/>
              </a:spcBef>
              <a:spcAft>
                <a:spcPts val="0"/>
              </a:spcAft>
              <a:buClr>
                <a:schemeClr val="lt1"/>
              </a:buClr>
              <a:buSzPts val="1200"/>
              <a:buChar char="•"/>
              <a:defRPr sz="1200">
                <a:solidFill>
                  <a:schemeClr val="lt1"/>
                </a:solidFill>
              </a:defRPr>
            </a:lvl3pPr>
            <a:lvl4pPr indent="-228600" lvl="3" marL="1828800" algn="l">
              <a:lnSpc>
                <a:spcPct val="120000"/>
              </a:lnSpc>
              <a:spcBef>
                <a:spcPts val="1200"/>
              </a:spcBef>
              <a:spcAft>
                <a:spcPts val="0"/>
              </a:spcAft>
              <a:buClr>
                <a:schemeClr val="lt1"/>
              </a:buClr>
              <a:buSzPts val="1200"/>
              <a:buNone/>
              <a:defRPr sz="1200">
                <a:solidFill>
                  <a:schemeClr val="lt1"/>
                </a:solidFill>
              </a:defRPr>
            </a:lvl4pPr>
            <a:lvl5pPr indent="-228600" lvl="4" marL="2286000" algn="l">
              <a:lnSpc>
                <a:spcPct val="120000"/>
              </a:lnSpc>
              <a:spcBef>
                <a:spcPts val="1200"/>
              </a:spcBef>
              <a:spcAft>
                <a:spcPts val="0"/>
              </a:spcAft>
              <a:buClr>
                <a:schemeClr val="lt1"/>
              </a:buClr>
              <a:buSzPts val="1000"/>
              <a:buNone/>
              <a:defRPr sz="1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2" name="Google Shape;572;p49"/>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573" name="Google Shape;573;p49"/>
          <p:cNvSpPr txBox="1"/>
          <p:nvPr>
            <p:ph idx="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74" name="Google Shape;574;p49"/>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575" name="Google Shape;575;p49"/>
          <p:cNvSpPr txBox="1"/>
          <p:nvPr/>
        </p:nvSpPr>
        <p:spPr>
          <a:xfrm>
            <a:off x="660400"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2 Opt.B">
  <p:cSld name="8_Data Points x2 Opt.B">
    <p:spTree>
      <p:nvGrpSpPr>
        <p:cNvPr id="576" name="Shape 576"/>
        <p:cNvGrpSpPr/>
        <p:nvPr/>
      </p:nvGrpSpPr>
      <p:grpSpPr>
        <a:xfrm>
          <a:off x="0" y="0"/>
          <a:ext cx="0" cy="0"/>
          <a:chOff x="0" y="0"/>
          <a:chExt cx="0" cy="0"/>
        </a:xfrm>
      </p:grpSpPr>
      <p:sp>
        <p:nvSpPr>
          <p:cNvPr id="577" name="Google Shape;577;p50"/>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013046"/>
                </a:solidFill>
                <a:latin typeface="Courier New"/>
                <a:ea typeface="Courier New"/>
                <a:cs typeface="Courier New"/>
                <a:sym typeface="Courier New"/>
              </a:defRPr>
            </a:lvl1pPr>
            <a:lvl2pPr indent="0" lvl="1" marL="0" algn="l">
              <a:spcBef>
                <a:spcPts val="0"/>
              </a:spcBef>
              <a:buNone/>
              <a:defRPr sz="900">
                <a:solidFill>
                  <a:srgbClr val="013046"/>
                </a:solidFill>
                <a:latin typeface="Courier New"/>
                <a:ea typeface="Courier New"/>
                <a:cs typeface="Courier New"/>
                <a:sym typeface="Courier New"/>
              </a:defRPr>
            </a:lvl2pPr>
            <a:lvl3pPr indent="0" lvl="2" marL="0" algn="l">
              <a:spcBef>
                <a:spcPts val="0"/>
              </a:spcBef>
              <a:buNone/>
              <a:defRPr sz="900">
                <a:solidFill>
                  <a:srgbClr val="013046"/>
                </a:solidFill>
                <a:latin typeface="Courier New"/>
                <a:ea typeface="Courier New"/>
                <a:cs typeface="Courier New"/>
                <a:sym typeface="Courier New"/>
              </a:defRPr>
            </a:lvl3pPr>
            <a:lvl4pPr indent="0" lvl="3" marL="0" algn="l">
              <a:spcBef>
                <a:spcPts val="0"/>
              </a:spcBef>
              <a:buNone/>
              <a:defRPr sz="900">
                <a:solidFill>
                  <a:srgbClr val="013046"/>
                </a:solidFill>
                <a:latin typeface="Courier New"/>
                <a:ea typeface="Courier New"/>
                <a:cs typeface="Courier New"/>
                <a:sym typeface="Courier New"/>
              </a:defRPr>
            </a:lvl4pPr>
            <a:lvl5pPr indent="0" lvl="4" marL="0" algn="l">
              <a:spcBef>
                <a:spcPts val="0"/>
              </a:spcBef>
              <a:buNone/>
              <a:defRPr sz="900">
                <a:solidFill>
                  <a:srgbClr val="013046"/>
                </a:solidFill>
                <a:latin typeface="Courier New"/>
                <a:ea typeface="Courier New"/>
                <a:cs typeface="Courier New"/>
                <a:sym typeface="Courier New"/>
              </a:defRPr>
            </a:lvl5pPr>
            <a:lvl6pPr indent="0" lvl="5" marL="0" algn="l">
              <a:spcBef>
                <a:spcPts val="0"/>
              </a:spcBef>
              <a:buNone/>
              <a:defRPr sz="900">
                <a:solidFill>
                  <a:srgbClr val="013046"/>
                </a:solidFill>
                <a:latin typeface="Courier New"/>
                <a:ea typeface="Courier New"/>
                <a:cs typeface="Courier New"/>
                <a:sym typeface="Courier New"/>
              </a:defRPr>
            </a:lvl6pPr>
            <a:lvl7pPr indent="0" lvl="6" marL="0" algn="l">
              <a:spcBef>
                <a:spcPts val="0"/>
              </a:spcBef>
              <a:buNone/>
              <a:defRPr sz="900">
                <a:solidFill>
                  <a:srgbClr val="013046"/>
                </a:solidFill>
                <a:latin typeface="Courier New"/>
                <a:ea typeface="Courier New"/>
                <a:cs typeface="Courier New"/>
                <a:sym typeface="Courier New"/>
              </a:defRPr>
            </a:lvl7pPr>
            <a:lvl8pPr indent="0" lvl="7" marL="0" algn="l">
              <a:spcBef>
                <a:spcPts val="0"/>
              </a:spcBef>
              <a:buNone/>
              <a:defRPr sz="900">
                <a:solidFill>
                  <a:srgbClr val="013046"/>
                </a:solidFill>
                <a:latin typeface="Courier New"/>
                <a:ea typeface="Courier New"/>
                <a:cs typeface="Courier New"/>
                <a:sym typeface="Courier New"/>
              </a:defRPr>
            </a:lvl8pPr>
            <a:lvl9pPr indent="0" lvl="8" marL="0" algn="l">
              <a:spcBef>
                <a:spcPts val="0"/>
              </a:spcBef>
              <a:buNone/>
              <a:defRPr sz="900">
                <a:solidFill>
                  <a:srgbClr val="01304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578" name="Google Shape;578;p50"/>
          <p:cNvSpPr txBox="1"/>
          <p:nvPr>
            <p:ph type="title"/>
          </p:nvPr>
        </p:nvSpPr>
        <p:spPr>
          <a:xfrm rot="-5400000">
            <a:off x="-1333500" y="3132134"/>
            <a:ext cx="5135565" cy="114776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9" name="Google Shape;579;p50"/>
          <p:cNvSpPr txBox="1"/>
          <p:nvPr>
            <p:ph idx="1" type="body"/>
          </p:nvPr>
        </p:nvSpPr>
        <p:spPr>
          <a:xfrm>
            <a:off x="2964561" y="1152528"/>
            <a:ext cx="3415602" cy="113823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7200"/>
              <a:buNone/>
              <a:defRPr sz="72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0" name="Google Shape;580;p50"/>
          <p:cNvSpPr txBox="1"/>
          <p:nvPr>
            <p:ph idx="2" type="body"/>
          </p:nvPr>
        </p:nvSpPr>
        <p:spPr>
          <a:xfrm>
            <a:off x="2964561" y="2290763"/>
            <a:ext cx="3415602" cy="1133475"/>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1" name="Google Shape;581;p50"/>
          <p:cNvSpPr txBox="1"/>
          <p:nvPr>
            <p:ph idx="3" type="body"/>
          </p:nvPr>
        </p:nvSpPr>
        <p:spPr>
          <a:xfrm>
            <a:off x="2964561" y="3429000"/>
            <a:ext cx="3415602" cy="1138237"/>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7200"/>
              <a:buFont typeface="Arial"/>
              <a:buNone/>
              <a:defRPr sz="7200">
                <a:solidFill>
                  <a:schemeClr val="accent1"/>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2" name="Google Shape;582;p50"/>
          <p:cNvSpPr txBox="1"/>
          <p:nvPr>
            <p:ph idx="4" type="body"/>
          </p:nvPr>
        </p:nvSpPr>
        <p:spPr>
          <a:xfrm>
            <a:off x="2964561" y="4572000"/>
            <a:ext cx="3415500" cy="11334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50"/>
          <p:cNvSpPr/>
          <p:nvPr>
            <p:ph idx="5" type="pic"/>
          </p:nvPr>
        </p:nvSpPr>
        <p:spPr>
          <a:xfrm>
            <a:off x="6958997" y="1152525"/>
            <a:ext cx="3997928" cy="51212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4" name="Google Shape;584;p50"/>
          <p:cNvSpPr txBox="1"/>
          <p:nvPr>
            <p:ph idx="6"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85" name="Google Shape;585;p50"/>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2 Opt.C">
  <p:cSld name="8_Data Points x2 Opt.C">
    <p:spTree>
      <p:nvGrpSpPr>
        <p:cNvPr id="586" name="Shape 586"/>
        <p:cNvGrpSpPr/>
        <p:nvPr/>
      </p:nvGrpSpPr>
      <p:grpSpPr>
        <a:xfrm>
          <a:off x="0" y="0"/>
          <a:ext cx="0" cy="0"/>
          <a:chOff x="0" y="0"/>
          <a:chExt cx="0" cy="0"/>
        </a:xfrm>
      </p:grpSpPr>
      <p:sp>
        <p:nvSpPr>
          <p:cNvPr id="587" name="Google Shape;587;p51"/>
          <p:cNvSpPr txBox="1"/>
          <p:nvPr>
            <p:ph idx="1" type="body"/>
          </p:nvPr>
        </p:nvSpPr>
        <p:spPr>
          <a:xfrm>
            <a:off x="660401" y="4005849"/>
            <a:ext cx="2286000" cy="1138236"/>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400"/>
              <a:buFont typeface="Arial"/>
              <a:buNone/>
              <a:defRPr b="1" sz="5400"/>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8" name="Google Shape;588;p51"/>
          <p:cNvSpPr txBox="1"/>
          <p:nvPr>
            <p:ph idx="2" type="body"/>
          </p:nvPr>
        </p:nvSpPr>
        <p:spPr>
          <a:xfrm>
            <a:off x="660401" y="5144084"/>
            <a:ext cx="2286000" cy="1139351"/>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20000"/>
              </a:lnSpc>
              <a:spcBef>
                <a:spcPts val="500"/>
              </a:spcBef>
              <a:spcAft>
                <a:spcPts val="0"/>
              </a:spcAft>
              <a:buSzPts val="1200"/>
              <a:buChar char="•"/>
              <a:defRPr sz="1200">
                <a:solidFill>
                  <a:schemeClr val="dk1"/>
                </a:solidFill>
              </a:defRPr>
            </a:lvl3pPr>
            <a:lvl4pPr indent="-228600" lvl="3" marL="1828800" algn="l">
              <a:lnSpc>
                <a:spcPct val="120000"/>
              </a:lnSpc>
              <a:spcBef>
                <a:spcPts val="1200"/>
              </a:spcBef>
              <a:spcAft>
                <a:spcPts val="0"/>
              </a:spcAft>
              <a:buSzPts val="1000"/>
              <a:buNone/>
              <a:defRPr sz="1000">
                <a:solidFill>
                  <a:schemeClr val="accent1"/>
                </a:solidFill>
              </a:defRPr>
            </a:lvl4pPr>
            <a:lvl5pPr indent="-228600" lvl="4" marL="2286000" algn="l">
              <a:lnSpc>
                <a:spcPct val="12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51"/>
          <p:cNvSpPr txBox="1"/>
          <p:nvPr>
            <p:ph idx="3" type="body"/>
          </p:nvPr>
        </p:nvSpPr>
        <p:spPr>
          <a:xfrm>
            <a:off x="3514725" y="4005849"/>
            <a:ext cx="2304000" cy="1138237"/>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400"/>
              <a:buFont typeface="Arial"/>
              <a:buNone/>
              <a:defRPr b="1" sz="5400"/>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51"/>
          <p:cNvSpPr txBox="1"/>
          <p:nvPr>
            <p:ph idx="4" type="body"/>
          </p:nvPr>
        </p:nvSpPr>
        <p:spPr>
          <a:xfrm>
            <a:off x="3514725" y="5155843"/>
            <a:ext cx="2304000" cy="1138237"/>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20000"/>
              </a:lnSpc>
              <a:spcBef>
                <a:spcPts val="500"/>
              </a:spcBef>
              <a:spcAft>
                <a:spcPts val="0"/>
              </a:spcAft>
              <a:buSzPts val="1200"/>
              <a:buChar char="•"/>
              <a:defRPr sz="1200">
                <a:solidFill>
                  <a:schemeClr val="dk1"/>
                </a:solidFill>
              </a:defRPr>
            </a:lvl3pPr>
            <a:lvl4pPr indent="-228600" lvl="3" marL="1828800" algn="l">
              <a:lnSpc>
                <a:spcPct val="120000"/>
              </a:lnSpc>
              <a:spcBef>
                <a:spcPts val="1200"/>
              </a:spcBef>
              <a:spcAft>
                <a:spcPts val="0"/>
              </a:spcAft>
              <a:buSzPts val="1000"/>
              <a:buNone/>
              <a:defRPr sz="1000">
                <a:solidFill>
                  <a:schemeClr val="accent1"/>
                </a:solidFill>
              </a:defRPr>
            </a:lvl4pPr>
            <a:lvl5pPr indent="-228600" lvl="4" marL="2286000" algn="l">
              <a:lnSpc>
                <a:spcPct val="12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1" name="Google Shape;591;p51"/>
          <p:cNvSpPr/>
          <p:nvPr>
            <p:ph idx="5" type="pic"/>
          </p:nvPr>
        </p:nvSpPr>
        <p:spPr>
          <a:xfrm>
            <a:off x="6380163" y="1152525"/>
            <a:ext cx="4576762" cy="51212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2" name="Google Shape;592;p51"/>
          <p:cNvSpPr txBox="1"/>
          <p:nvPr>
            <p:ph type="title"/>
          </p:nvPr>
        </p:nvSpPr>
        <p:spPr>
          <a:xfrm>
            <a:off x="660401" y="1166383"/>
            <a:ext cx="5163559" cy="1123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3" name="Google Shape;593;p51"/>
          <p:cNvSpPr/>
          <p:nvPr>
            <p:ph idx="6" type="pic"/>
          </p:nvPr>
        </p:nvSpPr>
        <p:spPr>
          <a:xfrm>
            <a:off x="6959600" y="1706563"/>
            <a:ext cx="3417888" cy="4003675"/>
          </a:xfrm>
          <a:prstGeom prst="rect">
            <a:avLst/>
          </a:prstGeom>
          <a:solidFill>
            <a:srgbClr val="8F8F88"/>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4" name="Google Shape;594;p51"/>
          <p:cNvSpPr txBox="1"/>
          <p:nvPr>
            <p:ph idx="7" type="body"/>
          </p:nvPr>
        </p:nvSpPr>
        <p:spPr>
          <a:xfrm>
            <a:off x="666986" y="2289584"/>
            <a:ext cx="5144852" cy="1716264"/>
          </a:xfrm>
          <a:prstGeom prst="rect">
            <a:avLst/>
          </a:prstGeom>
          <a:noFill/>
          <a:ln>
            <a:noFill/>
          </a:ln>
        </p:spPr>
        <p:txBody>
          <a:bodyPr anchorCtr="0" anchor="ctr"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5" name="Google Shape;595;p5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596" name="Google Shape;596;p51"/>
          <p:cNvSpPr txBox="1"/>
          <p:nvPr>
            <p:ph idx="8"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597" name="Google Shape;597;p51"/>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Opt.A" showMasterSp="0">
  <p:cSld name="3_Divider Opt.A">
    <p:bg>
      <p:bgPr>
        <a:solidFill>
          <a:schemeClr val="accent1"/>
        </a:solidFill>
      </p:bgPr>
    </p:bg>
    <p:spTree>
      <p:nvGrpSpPr>
        <p:cNvPr id="65" name="Shape 65"/>
        <p:cNvGrpSpPr/>
        <p:nvPr/>
      </p:nvGrpSpPr>
      <p:grpSpPr>
        <a:xfrm>
          <a:off x="0" y="0"/>
          <a:ext cx="0" cy="0"/>
          <a:chOff x="0" y="0"/>
          <a:chExt cx="0" cy="0"/>
        </a:xfrm>
      </p:grpSpPr>
      <p:sp>
        <p:nvSpPr>
          <p:cNvPr id="66" name="Google Shape;66;p6"/>
          <p:cNvSpPr txBox="1"/>
          <p:nvPr>
            <p:ph type="title"/>
          </p:nvPr>
        </p:nvSpPr>
        <p:spPr>
          <a:xfrm>
            <a:off x="660400" y="1138238"/>
            <a:ext cx="3997325" cy="5135562"/>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
          <p:cNvSpPr/>
          <p:nvPr/>
        </p:nvSpPr>
        <p:spPr>
          <a:xfrm>
            <a:off x="5232400" y="1140932"/>
            <a:ext cx="6959602" cy="57170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68" name="Google Shape;68;p6"/>
          <p:cNvSpPr/>
          <p:nvPr>
            <p:ph idx="2" type="pic"/>
          </p:nvPr>
        </p:nvSpPr>
        <p:spPr>
          <a:xfrm>
            <a:off x="5800725" y="1720853"/>
            <a:ext cx="5156200" cy="399621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69" name="Google Shape;69;p6"/>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70" name="Google Shape;70;p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71" name="Google Shape;71;p6"/>
          <p:cNvSpPr/>
          <p:nvPr/>
        </p:nvSpPr>
        <p:spPr>
          <a:xfrm rot="5400000">
            <a:off x="10382100" y="2870448"/>
            <a:ext cx="24222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13046"/>
              </a:buClr>
              <a:buSzPts val="800"/>
              <a:buFont typeface="Courier New"/>
              <a:buNone/>
            </a:pPr>
            <a:r>
              <a:rPr b="0" i="0" lang="en-AU" sz="800" u="none" cap="none" strike="noStrike">
                <a:solidFill>
                  <a:srgbClr val="DC3B06"/>
                </a:solidFill>
                <a:latin typeface="Courier New"/>
                <a:ea typeface="Courier New"/>
                <a:cs typeface="Courier New"/>
                <a:sym typeface="Courier New"/>
              </a:rPr>
              <a:t>Proprietary + Confidential</a:t>
            </a:r>
            <a:endParaRPr b="0" i="0" sz="800" u="none" cap="none" strike="noStrike">
              <a:solidFill>
                <a:srgbClr val="DC3B06"/>
              </a:solidFill>
              <a:latin typeface="Courier New"/>
              <a:ea typeface="Courier New"/>
              <a:cs typeface="Courier New"/>
              <a:sym typeface="Courier New"/>
            </a:endParaRPr>
          </a:p>
        </p:txBody>
      </p:sp>
      <p:sp>
        <p:nvSpPr>
          <p:cNvPr id="72" name="Google Shape;72;p6"/>
          <p:cNvSpPr txBox="1"/>
          <p:nvPr/>
        </p:nvSpPr>
        <p:spPr>
          <a:xfrm rot="5400000">
            <a:off x="10995900" y="5578100"/>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3 Opt.C">
  <p:cSld name="8_Data Points x3 Opt.C">
    <p:spTree>
      <p:nvGrpSpPr>
        <p:cNvPr id="598" name="Shape 598"/>
        <p:cNvGrpSpPr/>
        <p:nvPr/>
      </p:nvGrpSpPr>
      <p:grpSpPr>
        <a:xfrm>
          <a:off x="0" y="0"/>
          <a:ext cx="0" cy="0"/>
          <a:chOff x="0" y="0"/>
          <a:chExt cx="0" cy="0"/>
        </a:xfrm>
      </p:grpSpPr>
      <p:sp>
        <p:nvSpPr>
          <p:cNvPr id="599" name="Google Shape;599;p52"/>
          <p:cNvSpPr txBox="1"/>
          <p:nvPr>
            <p:ph idx="1" type="body"/>
          </p:nvPr>
        </p:nvSpPr>
        <p:spPr>
          <a:xfrm>
            <a:off x="666986" y="4008674"/>
            <a:ext cx="1717200" cy="11376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4400"/>
              <a:buFont typeface="Arial"/>
              <a:buNone/>
              <a:defRPr b="1" sz="4400"/>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 name="Google Shape;600;p52"/>
          <p:cNvSpPr txBox="1"/>
          <p:nvPr>
            <p:ph idx="2" type="body"/>
          </p:nvPr>
        </p:nvSpPr>
        <p:spPr>
          <a:xfrm>
            <a:off x="666986" y="5149417"/>
            <a:ext cx="1717200" cy="11376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None/>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1" name="Google Shape;601;p52"/>
          <p:cNvSpPr txBox="1"/>
          <p:nvPr>
            <p:ph idx="3" type="body"/>
          </p:nvPr>
        </p:nvSpPr>
        <p:spPr>
          <a:xfrm>
            <a:off x="2942070" y="4008674"/>
            <a:ext cx="1717200" cy="11376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4400"/>
              <a:buFont typeface="Arial"/>
              <a:buNone/>
              <a:defRPr b="1" sz="4400"/>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 name="Google Shape;602;p52"/>
          <p:cNvSpPr txBox="1"/>
          <p:nvPr>
            <p:ph idx="4" type="body"/>
          </p:nvPr>
        </p:nvSpPr>
        <p:spPr>
          <a:xfrm>
            <a:off x="2955357" y="5149417"/>
            <a:ext cx="1717200" cy="11376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None/>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 name="Google Shape;603;p52"/>
          <p:cNvSpPr/>
          <p:nvPr>
            <p:ph idx="5" type="pic"/>
          </p:nvPr>
        </p:nvSpPr>
        <p:spPr>
          <a:xfrm>
            <a:off x="8097839" y="1152525"/>
            <a:ext cx="2859086" cy="512127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4" name="Google Shape;604;p52"/>
          <p:cNvSpPr txBox="1"/>
          <p:nvPr>
            <p:ph idx="6" type="body"/>
          </p:nvPr>
        </p:nvSpPr>
        <p:spPr>
          <a:xfrm>
            <a:off x="5246264" y="4008674"/>
            <a:ext cx="1717200" cy="11376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4400"/>
              <a:buFont typeface="Arial"/>
              <a:buNone/>
              <a:defRPr b="1" sz="4400"/>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5" name="Google Shape;605;p52"/>
          <p:cNvSpPr txBox="1"/>
          <p:nvPr>
            <p:ph idx="7" type="body"/>
          </p:nvPr>
        </p:nvSpPr>
        <p:spPr>
          <a:xfrm>
            <a:off x="5246263" y="5149417"/>
            <a:ext cx="1717200" cy="1137600"/>
          </a:xfrm>
          <a:prstGeom prst="rect">
            <a:avLst/>
          </a:prstGeom>
          <a:noFill/>
          <a:ln>
            <a:noFill/>
          </a:ln>
        </p:spPr>
        <p:txBody>
          <a:bodyPr anchorCtr="0" anchor="t" bIns="0" lIns="0" spcFirstLastPara="1" rIns="0" wrap="square" tIns="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 name="Google Shape;606;p52"/>
          <p:cNvSpPr txBox="1"/>
          <p:nvPr>
            <p:ph type="title"/>
          </p:nvPr>
        </p:nvSpPr>
        <p:spPr>
          <a:xfrm>
            <a:off x="666986" y="1152528"/>
            <a:ext cx="6291262" cy="113509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52"/>
          <p:cNvSpPr txBox="1"/>
          <p:nvPr>
            <p:ph idx="8" type="body"/>
          </p:nvPr>
        </p:nvSpPr>
        <p:spPr>
          <a:xfrm>
            <a:off x="666986" y="2290763"/>
            <a:ext cx="6291262" cy="1714768"/>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b="1"/>
            </a:lvl1pPr>
            <a:lvl2pPr indent="-228600" lvl="1" marL="914400" marR="0" rtl="0" algn="l">
              <a:lnSpc>
                <a:spcPct val="130000"/>
              </a:lnSpc>
              <a:spcBef>
                <a:spcPts val="1200"/>
              </a:spcBef>
              <a:spcAft>
                <a:spcPts val="0"/>
              </a:spcAft>
              <a:buClr>
                <a:schemeClr val="dk1"/>
              </a:buClr>
              <a:buSzPts val="1200"/>
              <a:buFont typeface="Arial"/>
              <a:buNone/>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 name="Google Shape;608;p5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609" name="Google Shape;609;p52"/>
          <p:cNvSpPr txBox="1"/>
          <p:nvPr>
            <p:ph idx="9"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10" name="Google Shape;610;p52"/>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4 Opt.B" showMasterSp="0">
  <p:cSld name="8_Data Points x4 Opt.B">
    <p:spTree>
      <p:nvGrpSpPr>
        <p:cNvPr id="611" name="Shape 611"/>
        <p:cNvGrpSpPr/>
        <p:nvPr/>
      </p:nvGrpSpPr>
      <p:grpSpPr>
        <a:xfrm>
          <a:off x="0" y="0"/>
          <a:ext cx="0" cy="0"/>
          <a:chOff x="0" y="0"/>
          <a:chExt cx="0" cy="0"/>
        </a:xfrm>
      </p:grpSpPr>
      <p:sp>
        <p:nvSpPr>
          <p:cNvPr id="612" name="Google Shape;612;p53"/>
          <p:cNvSpPr txBox="1"/>
          <p:nvPr>
            <p:ph idx="1" type="body"/>
          </p:nvPr>
        </p:nvSpPr>
        <p:spPr>
          <a:xfrm>
            <a:off x="1244956" y="2818024"/>
            <a:ext cx="2275200" cy="755625"/>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marR="0" rtl="0" algn="l">
              <a:lnSpc>
                <a:spcPct val="110000"/>
              </a:lnSpc>
              <a:spcBef>
                <a:spcPts val="0"/>
              </a:spcBef>
              <a:spcAft>
                <a:spcPts val="0"/>
              </a:spcAft>
              <a:buClr>
                <a:schemeClr val="accent1"/>
              </a:buClr>
              <a:buSzPts val="5000"/>
              <a:buFont typeface="Arial"/>
              <a:buNone/>
              <a:defRPr b="1" sz="5000"/>
            </a:lvl2pPr>
            <a:lvl3pPr indent="-228600" lvl="2" marL="1371600" marR="0" rtl="0" algn="l">
              <a:lnSpc>
                <a:spcPct val="110000"/>
              </a:lnSpc>
              <a:spcBef>
                <a:spcPts val="0"/>
              </a:spcBef>
              <a:spcAft>
                <a:spcPts val="0"/>
              </a:spcAft>
              <a:buClr>
                <a:schemeClr val="accent1"/>
              </a:buClr>
              <a:buSzPts val="5000"/>
              <a:buFont typeface="Arial"/>
              <a:buNone/>
              <a:defRPr b="1" sz="5000"/>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 name="Google Shape;613;p53"/>
          <p:cNvSpPr/>
          <p:nvPr/>
        </p:nvSpPr>
        <p:spPr>
          <a:xfrm>
            <a:off x="6950075" y="0"/>
            <a:ext cx="5241925" cy="6273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4" name="Google Shape;614;p53"/>
          <p:cNvSpPr txBox="1"/>
          <p:nvPr>
            <p:ph type="title"/>
          </p:nvPr>
        </p:nvSpPr>
        <p:spPr>
          <a:xfrm>
            <a:off x="660400" y="1152527"/>
            <a:ext cx="5700600" cy="113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5" name="Google Shape;615;p53"/>
          <p:cNvSpPr txBox="1"/>
          <p:nvPr>
            <p:ph idx="2" type="body"/>
          </p:nvPr>
        </p:nvSpPr>
        <p:spPr>
          <a:xfrm>
            <a:off x="1244956" y="3443929"/>
            <a:ext cx="2275200" cy="1111782"/>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6" name="Google Shape;616;p53"/>
          <p:cNvSpPr txBox="1"/>
          <p:nvPr>
            <p:ph idx="3" type="body"/>
          </p:nvPr>
        </p:nvSpPr>
        <p:spPr>
          <a:xfrm>
            <a:off x="4105236" y="3426620"/>
            <a:ext cx="2275200" cy="1129092"/>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7" name="Google Shape;617;p53"/>
          <p:cNvSpPr/>
          <p:nvPr>
            <p:ph idx="4" type="pic"/>
          </p:nvPr>
        </p:nvSpPr>
        <p:spPr>
          <a:xfrm>
            <a:off x="7518399" y="1152525"/>
            <a:ext cx="3424200" cy="45576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8" name="Google Shape;618;p53"/>
          <p:cNvSpPr txBox="1"/>
          <p:nvPr>
            <p:ph idx="5" type="body"/>
          </p:nvPr>
        </p:nvSpPr>
        <p:spPr>
          <a:xfrm>
            <a:off x="1244956" y="5135563"/>
            <a:ext cx="2275200" cy="1138235"/>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19" name="Google Shape;619;p53"/>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620" name="Google Shape;620;p53"/>
          <p:cNvSpPr txBox="1"/>
          <p:nvPr>
            <p:ph idx="6" type="body"/>
          </p:nvPr>
        </p:nvSpPr>
        <p:spPr>
          <a:xfrm>
            <a:off x="4105236" y="5135563"/>
            <a:ext cx="2275200" cy="1137600"/>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dk1"/>
              </a:buClr>
              <a:buSzPts val="1200"/>
              <a:buFont typeface="Arial"/>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1" name="Google Shape;621;p5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622" name="Google Shape;622;p53"/>
          <p:cNvSpPr txBox="1"/>
          <p:nvPr>
            <p:ph idx="7" type="body"/>
          </p:nvPr>
        </p:nvSpPr>
        <p:spPr>
          <a:xfrm>
            <a:off x="4105236" y="2809990"/>
            <a:ext cx="2275200" cy="742178"/>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1"/>
              </a:buClr>
              <a:buSzPts val="5000"/>
              <a:buFont typeface="Arial"/>
              <a:buNone/>
              <a:defRPr b="1" sz="5000"/>
            </a:lvl1pPr>
            <a:lvl2pPr indent="-228600" lvl="1" marL="914400" algn="l">
              <a:lnSpc>
                <a:spcPct val="130000"/>
              </a:lnSpc>
              <a:spcBef>
                <a:spcPts val="600"/>
              </a:spcBef>
              <a:spcAft>
                <a:spcPts val="0"/>
              </a:spcAft>
              <a:buClr>
                <a:schemeClr val="dk1"/>
              </a:buClr>
              <a:buSzPts val="5000"/>
              <a:buFont typeface="Arial"/>
              <a:buNone/>
              <a:defRPr sz="5000">
                <a:solidFill>
                  <a:schemeClr val="dk1"/>
                </a:solidFill>
              </a:defRPr>
            </a:lvl2pPr>
            <a:lvl3pPr indent="-228600" lvl="2" marL="1371600" algn="l">
              <a:lnSpc>
                <a:spcPct val="120000"/>
              </a:lnSpc>
              <a:spcBef>
                <a:spcPts val="500"/>
              </a:spcBef>
              <a:spcAft>
                <a:spcPts val="0"/>
              </a:spcAft>
              <a:buSzPts val="5000"/>
              <a:buNone/>
              <a:defRPr sz="50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3" name="Google Shape;623;p53"/>
          <p:cNvSpPr txBox="1"/>
          <p:nvPr>
            <p:ph idx="8" type="body"/>
          </p:nvPr>
        </p:nvSpPr>
        <p:spPr>
          <a:xfrm>
            <a:off x="1244956" y="4515396"/>
            <a:ext cx="2275200" cy="789527"/>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5000"/>
              <a:buNone/>
              <a:defRPr b="1" sz="5000">
                <a:solidFill>
                  <a:schemeClr val="accent1"/>
                </a:solidFill>
              </a:defRPr>
            </a:lvl1pPr>
            <a:lvl2pPr indent="-228600" lvl="1" marL="914400" algn="l">
              <a:lnSpc>
                <a:spcPct val="130000"/>
              </a:lnSpc>
              <a:spcBef>
                <a:spcPts val="600"/>
              </a:spcBef>
              <a:spcAft>
                <a:spcPts val="0"/>
              </a:spcAft>
              <a:buClr>
                <a:schemeClr val="accent1"/>
              </a:buClr>
              <a:buSzPts val="7200"/>
              <a:buFont typeface="Arial"/>
              <a:buNone/>
              <a:defRPr sz="7200">
                <a:solidFill>
                  <a:schemeClr val="accent1"/>
                </a:solidFill>
              </a:defRPr>
            </a:lvl2pPr>
            <a:lvl3pPr indent="-228600" lvl="2" marL="1371600" algn="l">
              <a:lnSpc>
                <a:spcPct val="120000"/>
              </a:lnSpc>
              <a:spcBef>
                <a:spcPts val="500"/>
              </a:spcBef>
              <a:spcAft>
                <a:spcPts val="0"/>
              </a:spcAft>
              <a:buSzPts val="7200"/>
              <a:buFont typeface="Arial"/>
              <a:buNone/>
              <a:defRPr sz="7200">
                <a:solidFill>
                  <a:schemeClr val="accent1"/>
                </a:solidFill>
              </a:defRPr>
            </a:lvl3pPr>
            <a:lvl4pPr indent="-228600" lvl="3" marL="1828800" algn="l">
              <a:lnSpc>
                <a:spcPct val="120000"/>
              </a:lnSpc>
              <a:spcBef>
                <a:spcPts val="1200"/>
              </a:spcBef>
              <a:spcAft>
                <a:spcPts val="0"/>
              </a:spcAft>
              <a:buSzPts val="7200"/>
              <a:buFont typeface="Arial"/>
              <a:buNone/>
              <a:defRPr sz="7200">
                <a:solidFill>
                  <a:schemeClr val="accent1"/>
                </a:solidFill>
              </a:defRPr>
            </a:lvl4pPr>
            <a:lvl5pPr indent="-228600" lvl="4" marL="2286000" algn="l">
              <a:lnSpc>
                <a:spcPct val="120000"/>
              </a:lnSpc>
              <a:spcBef>
                <a:spcPts val="1200"/>
              </a:spcBef>
              <a:spcAft>
                <a:spcPts val="0"/>
              </a:spcAft>
              <a:buClr>
                <a:schemeClr val="accent1"/>
              </a:buClr>
              <a:buSzPts val="7200"/>
              <a:buFont typeface="Arial"/>
              <a:buNone/>
              <a:defRPr sz="72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24" name="Google Shape;624;p53"/>
          <p:cNvSpPr txBox="1"/>
          <p:nvPr>
            <p:ph idx="9" type="body"/>
          </p:nvPr>
        </p:nvSpPr>
        <p:spPr>
          <a:xfrm>
            <a:off x="4105236" y="4515396"/>
            <a:ext cx="2275200" cy="790167"/>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5000"/>
              <a:buNone/>
              <a:defRPr b="1" sz="5000">
                <a:solidFill>
                  <a:schemeClr val="accent1"/>
                </a:solidFill>
              </a:defRPr>
            </a:lvl1pPr>
            <a:lvl2pPr indent="-228600" lvl="1" marL="914400" algn="l">
              <a:lnSpc>
                <a:spcPct val="130000"/>
              </a:lnSpc>
              <a:spcBef>
                <a:spcPts val="600"/>
              </a:spcBef>
              <a:spcAft>
                <a:spcPts val="0"/>
              </a:spcAft>
              <a:buClr>
                <a:schemeClr val="accent1"/>
              </a:buClr>
              <a:buSzPts val="6000"/>
              <a:buNone/>
              <a:defRPr sz="6000">
                <a:solidFill>
                  <a:schemeClr val="accent1"/>
                </a:solidFill>
                <a:latin typeface="Arial"/>
                <a:ea typeface="Arial"/>
                <a:cs typeface="Arial"/>
                <a:sym typeface="Arial"/>
              </a:defRPr>
            </a:lvl2pPr>
            <a:lvl3pPr indent="-609600" lvl="2" marL="1371600" algn="l">
              <a:lnSpc>
                <a:spcPct val="120000"/>
              </a:lnSpc>
              <a:spcBef>
                <a:spcPts val="500"/>
              </a:spcBef>
              <a:spcAft>
                <a:spcPts val="0"/>
              </a:spcAft>
              <a:buSzPts val="6000"/>
              <a:buChar char="•"/>
              <a:defRPr sz="6000">
                <a:solidFill>
                  <a:schemeClr val="accent1"/>
                </a:solidFill>
                <a:latin typeface="Arial"/>
                <a:ea typeface="Arial"/>
                <a:cs typeface="Arial"/>
                <a:sym typeface="Arial"/>
              </a:defRPr>
            </a:lvl3pPr>
            <a:lvl4pPr indent="-228600" lvl="3" marL="1828800" algn="l">
              <a:lnSpc>
                <a:spcPct val="120000"/>
              </a:lnSpc>
              <a:spcBef>
                <a:spcPts val="1200"/>
              </a:spcBef>
              <a:spcAft>
                <a:spcPts val="0"/>
              </a:spcAft>
              <a:buSzPts val="6000"/>
              <a:buNone/>
              <a:defRPr sz="6000">
                <a:solidFill>
                  <a:schemeClr val="accent1"/>
                </a:solidFill>
                <a:latin typeface="Arial"/>
                <a:ea typeface="Arial"/>
                <a:cs typeface="Arial"/>
                <a:sym typeface="Arial"/>
              </a:defRPr>
            </a:lvl4pPr>
            <a:lvl5pPr indent="-228600" lvl="4" marL="2286000" algn="l">
              <a:lnSpc>
                <a:spcPct val="120000"/>
              </a:lnSpc>
              <a:spcBef>
                <a:spcPts val="1200"/>
              </a:spcBef>
              <a:spcAft>
                <a:spcPts val="0"/>
              </a:spcAft>
              <a:buClr>
                <a:schemeClr val="accent1"/>
              </a:buClr>
              <a:buSzPts val="6000"/>
              <a:buNone/>
              <a:defRPr sz="6000">
                <a:solidFill>
                  <a:schemeClr val="accen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5" name="Google Shape;625;p53"/>
          <p:cNvSpPr txBox="1"/>
          <p:nvPr>
            <p:ph idx="1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26" name="Google Shape;626;p53"/>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627" name="Google Shape;627;p53"/>
          <p:cNvSpPr txBox="1"/>
          <p:nvPr/>
        </p:nvSpPr>
        <p:spPr>
          <a:xfrm rot="5400000">
            <a:off x="10995888" y="5014538"/>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4 Opt.C" showMasterSp="0">
  <p:cSld name="8_Data Points x4 Opt.C">
    <p:bg>
      <p:bgPr>
        <a:solidFill>
          <a:schemeClr val="dk2"/>
        </a:solidFill>
      </p:bgPr>
    </p:bg>
    <p:spTree>
      <p:nvGrpSpPr>
        <p:cNvPr id="628" name="Shape 628"/>
        <p:cNvGrpSpPr/>
        <p:nvPr/>
      </p:nvGrpSpPr>
      <p:grpSpPr>
        <a:xfrm>
          <a:off x="0" y="0"/>
          <a:ext cx="0" cy="0"/>
          <a:chOff x="0" y="0"/>
          <a:chExt cx="0" cy="0"/>
        </a:xfrm>
      </p:grpSpPr>
      <p:sp>
        <p:nvSpPr>
          <p:cNvPr id="629" name="Google Shape;629;p5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pic>
        <p:nvPicPr>
          <p:cNvPr id="630" name="Google Shape;630;p54"/>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631" name="Google Shape;631;p54"/>
          <p:cNvSpPr txBox="1"/>
          <p:nvPr>
            <p:ph type="title"/>
          </p:nvPr>
        </p:nvSpPr>
        <p:spPr>
          <a:xfrm>
            <a:off x="660400" y="1138238"/>
            <a:ext cx="5121274" cy="115252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2" name="Google Shape;632;p54"/>
          <p:cNvSpPr txBox="1"/>
          <p:nvPr>
            <p:ph idx="1" type="body"/>
          </p:nvPr>
        </p:nvSpPr>
        <p:spPr>
          <a:xfrm>
            <a:off x="660400" y="3993403"/>
            <a:ext cx="2275200" cy="1123200"/>
          </a:xfrm>
          <a:prstGeom prst="rect">
            <a:avLst/>
          </a:prstGeom>
          <a:noFill/>
          <a:ln>
            <a:noFill/>
          </a:ln>
        </p:spPr>
        <p:txBody>
          <a:bodyPr anchorCtr="0" anchor="b" bIns="72000" lIns="0" spcFirstLastPara="1" rIns="180000" wrap="square" tIns="0">
            <a:noAutofit/>
          </a:bodyPr>
          <a:lstStyle>
            <a:lvl1pPr indent="-228600" lvl="0" marL="457200" marR="0" rtl="0" algn="l">
              <a:lnSpc>
                <a:spcPct val="110000"/>
              </a:lnSpc>
              <a:spcBef>
                <a:spcPts val="0"/>
              </a:spcBef>
              <a:spcAft>
                <a:spcPts val="0"/>
              </a:spcAft>
              <a:buClr>
                <a:schemeClr val="accent6"/>
              </a:buClr>
              <a:buSzPts val="5000"/>
              <a:buFont typeface="Arial"/>
              <a:buNone/>
              <a:defRPr b="1" sz="5000">
                <a:solidFill>
                  <a:schemeClr val="accent6"/>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54"/>
          <p:cNvSpPr txBox="1"/>
          <p:nvPr>
            <p:ph idx="2" type="body"/>
          </p:nvPr>
        </p:nvSpPr>
        <p:spPr>
          <a:xfrm>
            <a:off x="660400" y="5131639"/>
            <a:ext cx="2275200" cy="11232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 name="Google Shape;634;p54"/>
          <p:cNvSpPr txBox="1"/>
          <p:nvPr>
            <p:ph idx="3" type="body"/>
          </p:nvPr>
        </p:nvSpPr>
        <p:spPr>
          <a:xfrm>
            <a:off x="3544516" y="3993403"/>
            <a:ext cx="2275200" cy="1123200"/>
          </a:xfrm>
          <a:prstGeom prst="rect">
            <a:avLst/>
          </a:prstGeom>
          <a:noFill/>
          <a:ln>
            <a:noFill/>
          </a:ln>
        </p:spPr>
        <p:txBody>
          <a:bodyPr anchorCtr="0" anchor="b" bIns="72000" lIns="0" spcFirstLastPara="1" rIns="180000" wrap="square" tIns="0">
            <a:noAutofit/>
          </a:bodyPr>
          <a:lstStyle>
            <a:lvl1pPr indent="-228600" lvl="0" marL="457200" marR="0" rtl="0" algn="l">
              <a:lnSpc>
                <a:spcPct val="110000"/>
              </a:lnSpc>
              <a:spcBef>
                <a:spcPts val="0"/>
              </a:spcBef>
              <a:spcAft>
                <a:spcPts val="0"/>
              </a:spcAft>
              <a:buClr>
                <a:schemeClr val="accent6"/>
              </a:buClr>
              <a:buSzPts val="5000"/>
              <a:buFont typeface="Arial"/>
              <a:buNone/>
              <a:defRPr b="1" sz="5000">
                <a:solidFill>
                  <a:schemeClr val="accent6"/>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54"/>
          <p:cNvSpPr txBox="1"/>
          <p:nvPr>
            <p:ph idx="4" type="body"/>
          </p:nvPr>
        </p:nvSpPr>
        <p:spPr>
          <a:xfrm>
            <a:off x="3544516" y="5131639"/>
            <a:ext cx="2275200" cy="11232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6" name="Google Shape;636;p54"/>
          <p:cNvSpPr txBox="1"/>
          <p:nvPr>
            <p:ph idx="5" type="body"/>
          </p:nvPr>
        </p:nvSpPr>
        <p:spPr>
          <a:xfrm>
            <a:off x="6371770" y="3993403"/>
            <a:ext cx="2275200" cy="1123200"/>
          </a:xfrm>
          <a:prstGeom prst="rect">
            <a:avLst/>
          </a:prstGeom>
          <a:noFill/>
          <a:ln>
            <a:noFill/>
          </a:ln>
        </p:spPr>
        <p:txBody>
          <a:bodyPr anchorCtr="0" anchor="b" bIns="72000" lIns="0" spcFirstLastPara="1" rIns="180000" wrap="square" tIns="0">
            <a:noAutofit/>
          </a:bodyPr>
          <a:lstStyle>
            <a:lvl1pPr indent="-228600" lvl="0" marL="457200" marR="0" rtl="0" algn="l">
              <a:lnSpc>
                <a:spcPct val="110000"/>
              </a:lnSpc>
              <a:spcBef>
                <a:spcPts val="0"/>
              </a:spcBef>
              <a:spcAft>
                <a:spcPts val="0"/>
              </a:spcAft>
              <a:buClr>
                <a:schemeClr val="accent6"/>
              </a:buClr>
              <a:buSzPts val="5000"/>
              <a:buFont typeface="Arial"/>
              <a:buNone/>
              <a:defRPr b="1" sz="5000">
                <a:solidFill>
                  <a:schemeClr val="accent6"/>
                </a:solidFill>
              </a:defRPr>
            </a:lvl1pPr>
            <a:lvl2pPr indent="-228600" lvl="1" marL="914400" algn="l">
              <a:lnSpc>
                <a:spcPct val="130000"/>
              </a:lnSpc>
              <a:spcBef>
                <a:spcPts val="600"/>
              </a:spcBef>
              <a:spcAft>
                <a:spcPts val="0"/>
              </a:spcAft>
              <a:buClr>
                <a:schemeClr val="dk1"/>
              </a:buClr>
              <a:buSzPts val="8000"/>
              <a:buFont typeface="Arial"/>
              <a:buNone/>
              <a:defRPr sz="8000">
                <a:solidFill>
                  <a:schemeClr val="dk1"/>
                </a:solidFill>
              </a:defRPr>
            </a:lvl2pPr>
            <a:lvl3pPr indent="-228600" lvl="2" marL="1371600" algn="l">
              <a:lnSpc>
                <a:spcPct val="120000"/>
              </a:lnSpc>
              <a:spcBef>
                <a:spcPts val="500"/>
              </a:spcBef>
              <a:spcAft>
                <a:spcPts val="0"/>
              </a:spcAft>
              <a:buSzPts val="8000"/>
              <a:buFont typeface="Arial"/>
              <a:buNone/>
              <a:defRPr sz="8000">
                <a:solidFill>
                  <a:schemeClr val="dk1"/>
                </a:solidFill>
              </a:defRPr>
            </a:lvl3pPr>
            <a:lvl4pPr indent="-228600" lvl="3" marL="1828800" algn="l">
              <a:lnSpc>
                <a:spcPct val="120000"/>
              </a:lnSpc>
              <a:spcBef>
                <a:spcPts val="1200"/>
              </a:spcBef>
              <a:spcAft>
                <a:spcPts val="0"/>
              </a:spcAft>
              <a:buSzPts val="8000"/>
              <a:buFont typeface="Arial"/>
              <a:buNone/>
              <a:defRPr sz="8000">
                <a:solidFill>
                  <a:schemeClr val="dk1"/>
                </a:solidFill>
              </a:defRPr>
            </a:lvl4pPr>
            <a:lvl5pPr indent="-228600" lvl="4" marL="2286000" algn="l">
              <a:lnSpc>
                <a:spcPct val="120000"/>
              </a:lnSpc>
              <a:spcBef>
                <a:spcPts val="1200"/>
              </a:spcBef>
              <a:spcAft>
                <a:spcPts val="0"/>
              </a:spcAft>
              <a:buClr>
                <a:schemeClr val="dk1"/>
              </a:buClr>
              <a:buSzPts val="8000"/>
              <a:buFont typeface="Arial"/>
              <a:buNone/>
              <a:defRPr sz="8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 name="Google Shape;637;p54"/>
          <p:cNvSpPr txBox="1"/>
          <p:nvPr>
            <p:ph idx="6" type="body"/>
          </p:nvPr>
        </p:nvSpPr>
        <p:spPr>
          <a:xfrm>
            <a:off x="6371770" y="5131639"/>
            <a:ext cx="2275200" cy="11232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8" name="Google Shape;638;p54"/>
          <p:cNvSpPr txBox="1"/>
          <p:nvPr>
            <p:ph idx="7" type="body"/>
          </p:nvPr>
        </p:nvSpPr>
        <p:spPr>
          <a:xfrm>
            <a:off x="9246875" y="3993403"/>
            <a:ext cx="2275200" cy="11232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accent6"/>
              </a:buClr>
              <a:buSzPts val="5000"/>
              <a:buFont typeface="Arial"/>
              <a:buNone/>
              <a:defRPr b="1" sz="5000">
                <a:solidFill>
                  <a:schemeClr val="accent6"/>
                </a:solidFill>
              </a:defRPr>
            </a:lvl1pPr>
            <a:lvl2pPr indent="-228600" lvl="1" marL="914400" algn="l">
              <a:lnSpc>
                <a:spcPct val="130000"/>
              </a:lnSpc>
              <a:spcBef>
                <a:spcPts val="600"/>
              </a:spcBef>
              <a:spcAft>
                <a:spcPts val="0"/>
              </a:spcAft>
              <a:buClr>
                <a:schemeClr val="dk1"/>
              </a:buClr>
              <a:buSzPts val="6000"/>
              <a:buFont typeface="Arial"/>
              <a:buNone/>
              <a:defRPr sz="6000">
                <a:solidFill>
                  <a:schemeClr val="dk1"/>
                </a:solidFill>
              </a:defRPr>
            </a:lvl2pPr>
            <a:lvl3pPr indent="-228600" lvl="2" marL="1371600" algn="l">
              <a:lnSpc>
                <a:spcPct val="120000"/>
              </a:lnSpc>
              <a:spcBef>
                <a:spcPts val="500"/>
              </a:spcBef>
              <a:spcAft>
                <a:spcPts val="0"/>
              </a:spcAft>
              <a:buSzPts val="6000"/>
              <a:buNone/>
              <a:defRPr sz="6000">
                <a:solidFill>
                  <a:schemeClr val="dk1"/>
                </a:solidFill>
              </a:defRPr>
            </a:lvl3pPr>
            <a:lvl4pPr indent="-228600" lvl="3" marL="1828800" algn="l">
              <a:lnSpc>
                <a:spcPct val="120000"/>
              </a:lnSpc>
              <a:spcBef>
                <a:spcPts val="1200"/>
              </a:spcBef>
              <a:spcAft>
                <a:spcPts val="0"/>
              </a:spcAft>
              <a:buSzPts val="6000"/>
              <a:buNone/>
              <a:defRPr sz="6000">
                <a:solidFill>
                  <a:schemeClr val="dk1"/>
                </a:solidFill>
              </a:defRPr>
            </a:lvl4pPr>
            <a:lvl5pPr indent="-228600" lvl="4" marL="2286000" algn="l">
              <a:lnSpc>
                <a:spcPct val="120000"/>
              </a:lnSpc>
              <a:spcBef>
                <a:spcPts val="1200"/>
              </a:spcBef>
              <a:spcAft>
                <a:spcPts val="0"/>
              </a:spcAft>
              <a:buClr>
                <a:schemeClr val="dk1"/>
              </a:buClr>
              <a:buSzPts val="6000"/>
              <a:buFont typeface="Arial"/>
              <a:buNone/>
              <a:defRPr sz="6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9" name="Google Shape;639;p54"/>
          <p:cNvSpPr txBox="1"/>
          <p:nvPr>
            <p:ph idx="8" type="body"/>
          </p:nvPr>
        </p:nvSpPr>
        <p:spPr>
          <a:xfrm>
            <a:off x="9246875" y="5131639"/>
            <a:ext cx="2275200" cy="1143000"/>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lt1"/>
              </a:buClr>
              <a:buSzPts val="1200"/>
              <a:buNone/>
              <a:defRPr sz="1200">
                <a:solidFill>
                  <a:schemeClr val="lt1"/>
                </a:solidFill>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30000"/>
              </a:lnSpc>
              <a:spcBef>
                <a:spcPts val="500"/>
              </a:spcBef>
              <a:spcAft>
                <a:spcPts val="0"/>
              </a:spcAft>
              <a:buSzPts val="1200"/>
              <a:buChar char="•"/>
              <a:defRPr>
                <a:solidFill>
                  <a:schemeClr val="dk1"/>
                </a:solidFill>
              </a:defRPr>
            </a:lvl3pPr>
            <a:lvl4pPr indent="-228600" lvl="3" marL="1828800" algn="l">
              <a:lnSpc>
                <a:spcPct val="130000"/>
              </a:lnSpc>
              <a:spcBef>
                <a:spcPts val="1200"/>
              </a:spcBef>
              <a:spcAft>
                <a:spcPts val="0"/>
              </a:spcAft>
              <a:buSzPts val="1000"/>
              <a:buNone/>
              <a:defRPr>
                <a:solidFill>
                  <a:schemeClr val="dk1"/>
                </a:solidFill>
              </a:defRPr>
            </a:lvl4pPr>
            <a:lvl5pPr indent="-228600" lvl="4" marL="2286000" algn="l">
              <a:lnSpc>
                <a:spcPct val="13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0" name="Google Shape;640;p54"/>
          <p:cNvSpPr txBox="1"/>
          <p:nvPr>
            <p:ph idx="9" type="body"/>
          </p:nvPr>
        </p:nvSpPr>
        <p:spPr>
          <a:xfrm>
            <a:off x="660400" y="2290763"/>
            <a:ext cx="4572000" cy="1692275"/>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lt1"/>
              </a:buClr>
              <a:buSzPts val="1800"/>
              <a:buNone/>
              <a:defRPr>
                <a:solidFill>
                  <a:schemeClr val="lt1"/>
                </a:solidFill>
              </a:defRPr>
            </a:lvl1pPr>
            <a:lvl2pPr indent="-228600" lvl="1" marL="914400" algn="l">
              <a:lnSpc>
                <a:spcPct val="130000"/>
              </a:lnSpc>
              <a:spcBef>
                <a:spcPts val="600"/>
              </a:spcBef>
              <a:spcAft>
                <a:spcPts val="0"/>
              </a:spcAft>
              <a:buClr>
                <a:schemeClr val="lt1"/>
              </a:buClr>
              <a:buSzPts val="1200"/>
              <a:buNone/>
              <a:defRPr>
                <a:solidFill>
                  <a:schemeClr val="lt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a:solidFill>
                  <a:schemeClr val="dk1"/>
                </a:solidFill>
              </a:defRPr>
            </a:lvl4pPr>
            <a:lvl5pPr indent="-228600" lvl="4" marL="2286000" algn="l">
              <a:lnSpc>
                <a:spcPct val="12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1" name="Google Shape;641;p54"/>
          <p:cNvSpPr/>
          <p:nvPr>
            <p:ph idx="13" type="pic"/>
          </p:nvPr>
        </p:nvSpPr>
        <p:spPr>
          <a:xfrm>
            <a:off x="6380163" y="1138237"/>
            <a:ext cx="4576762" cy="2854325"/>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2" name="Google Shape;642;p54"/>
          <p:cNvSpPr txBox="1"/>
          <p:nvPr>
            <p:ph idx="14"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43" name="Google Shape;643;p54"/>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644" name="Google Shape;644;p54"/>
          <p:cNvSpPr txBox="1"/>
          <p:nvPr/>
        </p:nvSpPr>
        <p:spPr>
          <a:xfrm rot="5400000">
            <a:off x="10995888" y="343857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645" name="Google Shape;645;p54"/>
          <p:cNvSpPr txBox="1"/>
          <p:nvPr/>
        </p:nvSpPr>
        <p:spPr>
          <a:xfrm>
            <a:off x="660400"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ata Points x5 Opt.B" showMasterSp="0">
  <p:cSld name="8_Data Points x5 Opt.B">
    <p:bg>
      <p:bgPr>
        <a:solidFill>
          <a:schemeClr val="dk2"/>
        </a:solidFill>
      </p:bgPr>
    </p:bg>
    <p:spTree>
      <p:nvGrpSpPr>
        <p:cNvPr id="646" name="Shape 646"/>
        <p:cNvGrpSpPr/>
        <p:nvPr/>
      </p:nvGrpSpPr>
      <p:grpSpPr>
        <a:xfrm>
          <a:off x="0" y="0"/>
          <a:ext cx="0" cy="0"/>
          <a:chOff x="0" y="0"/>
          <a:chExt cx="0" cy="0"/>
        </a:xfrm>
      </p:grpSpPr>
      <p:sp>
        <p:nvSpPr>
          <p:cNvPr id="647" name="Google Shape;647;p5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648" name="Google Shape;648;p55"/>
          <p:cNvSpPr txBox="1"/>
          <p:nvPr>
            <p:ph type="title"/>
          </p:nvPr>
        </p:nvSpPr>
        <p:spPr>
          <a:xfrm>
            <a:off x="5801452" y="1138237"/>
            <a:ext cx="5155474" cy="2286002"/>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9" name="Google Shape;649;p55"/>
          <p:cNvSpPr txBox="1"/>
          <p:nvPr>
            <p:ph idx="1" type="body"/>
          </p:nvPr>
        </p:nvSpPr>
        <p:spPr>
          <a:xfrm>
            <a:off x="665018" y="3992563"/>
            <a:ext cx="1717199" cy="767816"/>
          </a:xfrm>
          <a:prstGeom prst="rect">
            <a:avLst/>
          </a:prstGeom>
          <a:noFill/>
          <a:ln>
            <a:noFill/>
          </a:ln>
        </p:spPr>
        <p:txBody>
          <a:bodyPr anchorCtr="0" anchor="b" bIns="72000" lIns="0" spcFirstLastPara="1" rIns="180000" wrap="square" tIns="0">
            <a:noAutofit/>
          </a:bodyPr>
          <a:lstStyle>
            <a:lvl1pPr indent="-228600" lvl="0" marL="457200" algn="l">
              <a:lnSpc>
                <a:spcPct val="110000"/>
              </a:lnSpc>
              <a:spcBef>
                <a:spcPts val="1200"/>
              </a:spcBef>
              <a:spcAft>
                <a:spcPts val="0"/>
              </a:spcAft>
              <a:buClr>
                <a:schemeClr val="accent6"/>
              </a:buClr>
              <a:buSzPts val="4000"/>
              <a:buNone/>
              <a:defRPr sz="4000">
                <a:solidFill>
                  <a:schemeClr val="accent6"/>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0" name="Google Shape;650;p55"/>
          <p:cNvSpPr txBox="1"/>
          <p:nvPr>
            <p:ph idx="2" type="body"/>
          </p:nvPr>
        </p:nvSpPr>
        <p:spPr>
          <a:xfrm>
            <a:off x="665019" y="4598356"/>
            <a:ext cx="1713056" cy="1676283"/>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lt1"/>
              </a:buClr>
              <a:buSzPts val="1200"/>
              <a:buFont typeface="Arial"/>
              <a:buNone/>
              <a:defRPr b="0"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1" name="Google Shape;651;p55"/>
          <p:cNvSpPr txBox="1"/>
          <p:nvPr>
            <p:ph idx="3" type="body"/>
          </p:nvPr>
        </p:nvSpPr>
        <p:spPr>
          <a:xfrm>
            <a:off x="2946400" y="3992563"/>
            <a:ext cx="1717199" cy="767816"/>
          </a:xfrm>
          <a:prstGeom prst="rect">
            <a:avLst/>
          </a:prstGeom>
          <a:noFill/>
          <a:ln>
            <a:noFill/>
          </a:ln>
        </p:spPr>
        <p:txBody>
          <a:bodyPr anchorCtr="0" anchor="b" bIns="72000" lIns="0" spcFirstLastPara="1" rIns="180000" wrap="square" tIns="0">
            <a:noAutofit/>
          </a:bodyPr>
          <a:lstStyle>
            <a:lvl1pPr indent="-228600" lvl="0" marL="457200" algn="l">
              <a:lnSpc>
                <a:spcPct val="110000"/>
              </a:lnSpc>
              <a:spcBef>
                <a:spcPts val="1200"/>
              </a:spcBef>
              <a:spcAft>
                <a:spcPts val="0"/>
              </a:spcAft>
              <a:buClr>
                <a:schemeClr val="accent6"/>
              </a:buClr>
              <a:buSzPts val="4000"/>
              <a:buFont typeface="Arial"/>
              <a:buNone/>
              <a:defRPr sz="4000">
                <a:solidFill>
                  <a:schemeClr val="accent6"/>
                </a:solidFill>
              </a:defRPr>
            </a:lvl1pPr>
            <a:lvl2pPr indent="-228600" lvl="1" marL="914400" algn="l">
              <a:lnSpc>
                <a:spcPct val="130000"/>
              </a:lnSpc>
              <a:spcBef>
                <a:spcPts val="600"/>
              </a:spcBef>
              <a:spcAft>
                <a:spcPts val="0"/>
              </a:spcAft>
              <a:buClr>
                <a:schemeClr val="dk1"/>
              </a:buClr>
              <a:buSzPts val="9600"/>
              <a:buFont typeface="Arial"/>
              <a:buNone/>
              <a:defRPr sz="9600">
                <a:solidFill>
                  <a:schemeClr val="dk1"/>
                </a:solidFill>
              </a:defRPr>
            </a:lvl2pPr>
            <a:lvl3pPr indent="-228600" lvl="2" marL="1371600" algn="l">
              <a:lnSpc>
                <a:spcPct val="120000"/>
              </a:lnSpc>
              <a:spcBef>
                <a:spcPts val="500"/>
              </a:spcBef>
              <a:spcAft>
                <a:spcPts val="0"/>
              </a:spcAft>
              <a:buSzPts val="9600"/>
              <a:buNone/>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Font typeface="Arial"/>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2" name="Google Shape;652;p55"/>
          <p:cNvSpPr txBox="1"/>
          <p:nvPr>
            <p:ph idx="4" type="body"/>
          </p:nvPr>
        </p:nvSpPr>
        <p:spPr>
          <a:xfrm>
            <a:off x="2946400" y="4598356"/>
            <a:ext cx="1717675" cy="1676283"/>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lt1"/>
              </a:buClr>
              <a:buSzPts val="1200"/>
              <a:buFont typeface="Arial"/>
              <a:buNone/>
              <a:defRPr b="0"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3" name="Google Shape;653;p55"/>
          <p:cNvSpPr txBox="1"/>
          <p:nvPr>
            <p:ph idx="5" type="body"/>
          </p:nvPr>
        </p:nvSpPr>
        <p:spPr>
          <a:xfrm>
            <a:off x="5252727" y="3992563"/>
            <a:ext cx="1717199" cy="767816"/>
          </a:xfrm>
          <a:prstGeom prst="rect">
            <a:avLst/>
          </a:prstGeom>
          <a:noFill/>
          <a:ln>
            <a:noFill/>
          </a:ln>
        </p:spPr>
        <p:txBody>
          <a:bodyPr anchorCtr="0" anchor="b" bIns="72000" lIns="0" spcFirstLastPara="1" rIns="180000" wrap="square" tIns="0">
            <a:noAutofit/>
          </a:bodyPr>
          <a:lstStyle>
            <a:lvl1pPr indent="-228600" lvl="0" marL="457200" algn="l">
              <a:lnSpc>
                <a:spcPct val="110000"/>
              </a:lnSpc>
              <a:spcBef>
                <a:spcPts val="1200"/>
              </a:spcBef>
              <a:spcAft>
                <a:spcPts val="0"/>
              </a:spcAft>
              <a:buClr>
                <a:schemeClr val="accent6"/>
              </a:buClr>
              <a:buSzPts val="4000"/>
              <a:buFont typeface="Arial"/>
              <a:buNone/>
              <a:defRPr sz="4000">
                <a:solidFill>
                  <a:schemeClr val="accent6"/>
                </a:solidFill>
              </a:defRPr>
            </a:lvl1pPr>
            <a:lvl2pPr indent="-228600" lvl="1" marL="914400" algn="l">
              <a:lnSpc>
                <a:spcPct val="130000"/>
              </a:lnSpc>
              <a:spcBef>
                <a:spcPts val="600"/>
              </a:spcBef>
              <a:spcAft>
                <a:spcPts val="0"/>
              </a:spcAft>
              <a:buClr>
                <a:schemeClr val="dk1"/>
              </a:buClr>
              <a:buSzPts val="8000"/>
              <a:buFont typeface="Arial"/>
              <a:buNone/>
              <a:defRPr sz="8000">
                <a:solidFill>
                  <a:schemeClr val="dk1"/>
                </a:solidFill>
              </a:defRPr>
            </a:lvl2pPr>
            <a:lvl3pPr indent="-228600" lvl="2" marL="1371600" algn="l">
              <a:lnSpc>
                <a:spcPct val="120000"/>
              </a:lnSpc>
              <a:spcBef>
                <a:spcPts val="500"/>
              </a:spcBef>
              <a:spcAft>
                <a:spcPts val="0"/>
              </a:spcAft>
              <a:buSzPts val="8000"/>
              <a:buFont typeface="Arial"/>
              <a:buNone/>
              <a:defRPr sz="8000">
                <a:solidFill>
                  <a:schemeClr val="dk1"/>
                </a:solidFill>
              </a:defRPr>
            </a:lvl3pPr>
            <a:lvl4pPr indent="-228600" lvl="3" marL="1828800" algn="l">
              <a:lnSpc>
                <a:spcPct val="120000"/>
              </a:lnSpc>
              <a:spcBef>
                <a:spcPts val="1200"/>
              </a:spcBef>
              <a:spcAft>
                <a:spcPts val="0"/>
              </a:spcAft>
              <a:buSzPts val="8000"/>
              <a:buFont typeface="Arial"/>
              <a:buNone/>
              <a:defRPr sz="8000">
                <a:solidFill>
                  <a:schemeClr val="dk1"/>
                </a:solidFill>
              </a:defRPr>
            </a:lvl4pPr>
            <a:lvl5pPr indent="-228600" lvl="4" marL="2286000" algn="l">
              <a:lnSpc>
                <a:spcPct val="120000"/>
              </a:lnSpc>
              <a:spcBef>
                <a:spcPts val="1200"/>
              </a:spcBef>
              <a:spcAft>
                <a:spcPts val="0"/>
              </a:spcAft>
              <a:buClr>
                <a:schemeClr val="dk1"/>
              </a:buClr>
              <a:buSzPts val="8000"/>
              <a:buFont typeface="Arial"/>
              <a:buNone/>
              <a:defRPr sz="8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4" name="Google Shape;654;p55"/>
          <p:cNvSpPr txBox="1"/>
          <p:nvPr>
            <p:ph idx="6" type="body"/>
          </p:nvPr>
        </p:nvSpPr>
        <p:spPr>
          <a:xfrm>
            <a:off x="5252727" y="4578556"/>
            <a:ext cx="1717675" cy="1676283"/>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lt1"/>
              </a:buClr>
              <a:buSzPts val="1200"/>
              <a:buFont typeface="Arial"/>
              <a:buNone/>
              <a:defRPr b="0" sz="1200">
                <a:solidFill>
                  <a:schemeClr val="lt1"/>
                </a:solidFill>
              </a:defRPr>
            </a:lvl1pPr>
            <a:lvl2pPr indent="-228600" lvl="1" marL="914400" algn="l">
              <a:lnSpc>
                <a:spcPct val="130000"/>
              </a:lnSpc>
              <a:spcBef>
                <a:spcPts val="600"/>
              </a:spcBef>
              <a:spcAft>
                <a:spcPts val="0"/>
              </a:spcAft>
              <a:buClr>
                <a:schemeClr val="dk1"/>
              </a:buClr>
              <a:buSzPts val="1200"/>
              <a:buNone/>
              <a:defRPr sz="1200">
                <a:solidFill>
                  <a:schemeClr val="dk1"/>
                </a:solidFill>
              </a:defRPr>
            </a:lvl2pPr>
            <a:lvl3pPr indent="-304800" lvl="2" marL="1371600" algn="l">
              <a:lnSpc>
                <a:spcPct val="130000"/>
              </a:lnSpc>
              <a:spcBef>
                <a:spcPts val="500"/>
              </a:spcBef>
              <a:spcAft>
                <a:spcPts val="0"/>
              </a:spcAft>
              <a:buSzPts val="1200"/>
              <a:buChar char="•"/>
              <a:defRPr sz="1200">
                <a:solidFill>
                  <a:schemeClr val="dk1"/>
                </a:solidFill>
              </a:defRPr>
            </a:lvl3pPr>
            <a:lvl4pPr indent="-228600" lvl="3" marL="1828800" algn="l">
              <a:lnSpc>
                <a:spcPct val="130000"/>
              </a:lnSpc>
              <a:spcBef>
                <a:spcPts val="1200"/>
              </a:spcBef>
              <a:spcAft>
                <a:spcPts val="0"/>
              </a:spcAft>
              <a:buSzPts val="1200"/>
              <a:buNone/>
              <a:defRPr sz="1200">
                <a:solidFill>
                  <a:schemeClr val="dk1"/>
                </a:solidFill>
              </a:defRPr>
            </a:lvl4pPr>
            <a:lvl5pPr indent="-228600" lvl="4" marL="2286000" algn="l">
              <a:lnSpc>
                <a:spcPct val="130000"/>
              </a:lnSpc>
              <a:spcBef>
                <a:spcPts val="1200"/>
              </a:spcBef>
              <a:spcAft>
                <a:spcPts val="0"/>
              </a:spcAft>
              <a:buClr>
                <a:schemeClr val="dk1"/>
              </a:buClr>
              <a:buSzPts val="1000"/>
              <a:buNone/>
              <a:defRPr sz="1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5" name="Google Shape;655;p55"/>
          <p:cNvSpPr txBox="1"/>
          <p:nvPr>
            <p:ph idx="7" type="body"/>
          </p:nvPr>
        </p:nvSpPr>
        <p:spPr>
          <a:xfrm>
            <a:off x="7530477" y="3976264"/>
            <a:ext cx="1717199" cy="715711"/>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6"/>
              </a:buClr>
              <a:buSzPts val="4000"/>
              <a:buFont typeface="Arial"/>
              <a:buNone/>
              <a:defRPr sz="4000">
                <a:solidFill>
                  <a:schemeClr val="accent6"/>
                </a:solidFill>
              </a:defRPr>
            </a:lvl1pPr>
            <a:lvl2pPr indent="-228600" lvl="1" marL="914400" algn="l">
              <a:lnSpc>
                <a:spcPct val="130000"/>
              </a:lnSpc>
              <a:spcBef>
                <a:spcPts val="600"/>
              </a:spcBef>
              <a:spcAft>
                <a:spcPts val="0"/>
              </a:spcAft>
              <a:buClr>
                <a:schemeClr val="dk1"/>
              </a:buClr>
              <a:buSzPts val="6000"/>
              <a:buFont typeface="Arial"/>
              <a:buNone/>
              <a:defRPr sz="6000">
                <a:solidFill>
                  <a:schemeClr val="dk1"/>
                </a:solidFill>
              </a:defRPr>
            </a:lvl2pPr>
            <a:lvl3pPr indent="-228600" lvl="2" marL="1371600" algn="l">
              <a:lnSpc>
                <a:spcPct val="120000"/>
              </a:lnSpc>
              <a:spcBef>
                <a:spcPts val="500"/>
              </a:spcBef>
              <a:spcAft>
                <a:spcPts val="0"/>
              </a:spcAft>
              <a:buSzPts val="6000"/>
              <a:buNone/>
              <a:defRPr sz="6000">
                <a:solidFill>
                  <a:schemeClr val="dk1"/>
                </a:solidFill>
              </a:defRPr>
            </a:lvl3pPr>
            <a:lvl4pPr indent="-228600" lvl="3" marL="1828800" algn="l">
              <a:lnSpc>
                <a:spcPct val="120000"/>
              </a:lnSpc>
              <a:spcBef>
                <a:spcPts val="1200"/>
              </a:spcBef>
              <a:spcAft>
                <a:spcPts val="0"/>
              </a:spcAft>
              <a:buSzPts val="6000"/>
              <a:buNone/>
              <a:defRPr sz="6000">
                <a:solidFill>
                  <a:schemeClr val="dk1"/>
                </a:solidFill>
              </a:defRPr>
            </a:lvl4pPr>
            <a:lvl5pPr indent="-228600" lvl="4" marL="2286000" algn="l">
              <a:lnSpc>
                <a:spcPct val="120000"/>
              </a:lnSpc>
              <a:spcBef>
                <a:spcPts val="1200"/>
              </a:spcBef>
              <a:spcAft>
                <a:spcPts val="0"/>
              </a:spcAft>
              <a:buClr>
                <a:schemeClr val="dk1"/>
              </a:buClr>
              <a:buSzPts val="6000"/>
              <a:buFont typeface="Arial"/>
              <a:buNone/>
              <a:defRPr sz="60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6" name="Google Shape;656;p55"/>
          <p:cNvSpPr txBox="1"/>
          <p:nvPr>
            <p:ph idx="8" type="body"/>
          </p:nvPr>
        </p:nvSpPr>
        <p:spPr>
          <a:xfrm>
            <a:off x="7530476" y="4568806"/>
            <a:ext cx="1715123" cy="1705833"/>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lt1"/>
              </a:buClr>
              <a:buSzPts val="1200"/>
              <a:buFont typeface="Arial"/>
              <a:buNone/>
              <a:defRPr b="0" sz="1200">
                <a:solidFill>
                  <a:schemeClr val="lt1"/>
                </a:solidFill>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30000"/>
              </a:lnSpc>
              <a:spcBef>
                <a:spcPts val="500"/>
              </a:spcBef>
              <a:spcAft>
                <a:spcPts val="0"/>
              </a:spcAft>
              <a:buSzPts val="1200"/>
              <a:buChar char="•"/>
              <a:defRPr>
                <a:solidFill>
                  <a:schemeClr val="dk1"/>
                </a:solidFill>
              </a:defRPr>
            </a:lvl3pPr>
            <a:lvl4pPr indent="-228600" lvl="3" marL="1828800" algn="l">
              <a:lnSpc>
                <a:spcPct val="130000"/>
              </a:lnSpc>
              <a:spcBef>
                <a:spcPts val="1200"/>
              </a:spcBef>
              <a:spcAft>
                <a:spcPts val="0"/>
              </a:spcAft>
              <a:buSzPts val="1000"/>
              <a:buNone/>
              <a:defRPr>
                <a:solidFill>
                  <a:schemeClr val="dk1"/>
                </a:solidFill>
              </a:defRPr>
            </a:lvl4pPr>
            <a:lvl5pPr indent="-228600" lvl="4" marL="2286000" algn="l">
              <a:lnSpc>
                <a:spcPct val="13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7" name="Google Shape;657;p55"/>
          <p:cNvSpPr txBox="1"/>
          <p:nvPr>
            <p:ph idx="9" type="body"/>
          </p:nvPr>
        </p:nvSpPr>
        <p:spPr>
          <a:xfrm>
            <a:off x="9804400" y="3976264"/>
            <a:ext cx="1717199" cy="715711"/>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6"/>
              </a:buClr>
              <a:buSzPts val="4000"/>
              <a:buFont typeface="Arial"/>
              <a:buNone/>
              <a:defRPr sz="4000">
                <a:solidFill>
                  <a:schemeClr val="accent6"/>
                </a:solidFill>
              </a:defRPr>
            </a:lvl1pPr>
            <a:lvl2pPr indent="-228600" lvl="1" marL="914400" algn="l">
              <a:lnSpc>
                <a:spcPct val="130000"/>
              </a:lnSpc>
              <a:spcBef>
                <a:spcPts val="600"/>
              </a:spcBef>
              <a:spcAft>
                <a:spcPts val="0"/>
              </a:spcAft>
              <a:buClr>
                <a:schemeClr val="accent1"/>
              </a:buClr>
              <a:buSzPts val="6000"/>
              <a:buFont typeface="Arial"/>
              <a:buNone/>
              <a:defRPr sz="6000">
                <a:solidFill>
                  <a:schemeClr val="accent1"/>
                </a:solidFill>
              </a:defRPr>
            </a:lvl2pPr>
            <a:lvl3pPr indent="-228600" lvl="2" marL="1371600" algn="l">
              <a:lnSpc>
                <a:spcPct val="120000"/>
              </a:lnSpc>
              <a:spcBef>
                <a:spcPts val="500"/>
              </a:spcBef>
              <a:spcAft>
                <a:spcPts val="0"/>
              </a:spcAft>
              <a:buSzPts val="6000"/>
              <a:buNone/>
              <a:defRPr sz="6000">
                <a:solidFill>
                  <a:schemeClr val="accent1"/>
                </a:solidFill>
              </a:defRPr>
            </a:lvl3pPr>
            <a:lvl4pPr indent="-228600" lvl="3" marL="1828800" algn="l">
              <a:lnSpc>
                <a:spcPct val="120000"/>
              </a:lnSpc>
              <a:spcBef>
                <a:spcPts val="1200"/>
              </a:spcBef>
              <a:spcAft>
                <a:spcPts val="0"/>
              </a:spcAft>
              <a:buSzPts val="6000"/>
              <a:buNone/>
              <a:defRPr sz="6000">
                <a:solidFill>
                  <a:schemeClr val="accent1"/>
                </a:solidFill>
              </a:defRPr>
            </a:lvl4pPr>
            <a:lvl5pPr indent="-228600" lvl="4" marL="2286000" algn="l">
              <a:lnSpc>
                <a:spcPct val="120000"/>
              </a:lnSpc>
              <a:spcBef>
                <a:spcPts val="1200"/>
              </a:spcBef>
              <a:spcAft>
                <a:spcPts val="0"/>
              </a:spcAft>
              <a:buClr>
                <a:schemeClr val="accent1"/>
              </a:buClr>
              <a:buSzPts val="6000"/>
              <a:buFont typeface="Arial"/>
              <a:buNone/>
              <a:defRPr sz="6000">
                <a:solidFill>
                  <a:schemeClr val="accen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8" name="Google Shape;658;p55"/>
          <p:cNvSpPr txBox="1"/>
          <p:nvPr>
            <p:ph idx="13" type="body"/>
          </p:nvPr>
        </p:nvSpPr>
        <p:spPr>
          <a:xfrm>
            <a:off x="9804399" y="4575077"/>
            <a:ext cx="1722581" cy="1698724"/>
          </a:xfrm>
          <a:prstGeom prst="rect">
            <a:avLst/>
          </a:prstGeom>
          <a:noFill/>
          <a:ln>
            <a:noFill/>
          </a:ln>
        </p:spPr>
        <p:txBody>
          <a:bodyPr anchorCtr="0" anchor="t" bIns="0" lIns="0" spcFirstLastPara="1" rIns="0" wrap="square" tIns="144000">
            <a:noAutofit/>
          </a:bodyPr>
          <a:lstStyle>
            <a:lvl1pPr indent="-228600" lvl="0" marL="457200" marR="0" rtl="0" algn="l">
              <a:lnSpc>
                <a:spcPct val="130000"/>
              </a:lnSpc>
              <a:spcBef>
                <a:spcPts val="0"/>
              </a:spcBef>
              <a:spcAft>
                <a:spcPts val="0"/>
              </a:spcAft>
              <a:buClr>
                <a:schemeClr val="lt1"/>
              </a:buClr>
              <a:buSzPts val="1200"/>
              <a:buFont typeface="Arial"/>
              <a:buNone/>
              <a:defRPr b="0" sz="1200">
                <a:solidFill>
                  <a:schemeClr val="lt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30000"/>
              </a:lnSpc>
              <a:spcBef>
                <a:spcPts val="500"/>
              </a:spcBef>
              <a:spcAft>
                <a:spcPts val="0"/>
              </a:spcAft>
              <a:buSzPts val="1200"/>
              <a:buChar char="•"/>
              <a:defRPr sz="1200">
                <a:solidFill>
                  <a:schemeClr val="lt2"/>
                </a:solidFill>
              </a:defRPr>
            </a:lvl3pPr>
            <a:lvl4pPr indent="-228600" lvl="3" marL="1828800" algn="l">
              <a:lnSpc>
                <a:spcPct val="130000"/>
              </a:lnSpc>
              <a:spcBef>
                <a:spcPts val="1200"/>
              </a:spcBef>
              <a:spcAft>
                <a:spcPts val="0"/>
              </a:spcAft>
              <a:buSzPts val="1200"/>
              <a:buNone/>
              <a:defRPr sz="1200">
                <a:solidFill>
                  <a:schemeClr val="lt2"/>
                </a:solidFill>
              </a:defRPr>
            </a:lvl4pPr>
            <a:lvl5pPr indent="-228600" lvl="4" marL="2286000" algn="l">
              <a:lnSpc>
                <a:spcPct val="130000"/>
              </a:lnSpc>
              <a:spcBef>
                <a:spcPts val="1200"/>
              </a:spcBef>
              <a:spcAft>
                <a:spcPts val="0"/>
              </a:spcAft>
              <a:buClr>
                <a:schemeClr val="lt2"/>
              </a:buClr>
              <a:buSzPts val="1000"/>
              <a:buNone/>
              <a:defRPr>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59" name="Google Shape;659;p55"/>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660" name="Google Shape;660;p55"/>
          <p:cNvSpPr/>
          <p:nvPr>
            <p:ph idx="14" type="pic"/>
          </p:nvPr>
        </p:nvSpPr>
        <p:spPr>
          <a:xfrm>
            <a:off x="670401" y="594491"/>
            <a:ext cx="4576800" cy="28296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1" name="Google Shape;661;p55"/>
          <p:cNvSpPr txBox="1"/>
          <p:nvPr>
            <p:ph idx="1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F2F2F2"/>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62" name="Google Shape;662;p55"/>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663" name="Google Shape;663;p55"/>
          <p:cNvSpPr txBox="1"/>
          <p:nvPr/>
        </p:nvSpPr>
        <p:spPr>
          <a:xfrm rot="5400000">
            <a:off x="10995888" y="343857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
        <p:nvSpPr>
          <p:cNvPr id="664" name="Google Shape;664;p55"/>
          <p:cNvSpPr txBox="1"/>
          <p:nvPr/>
        </p:nvSpPr>
        <p:spPr>
          <a:xfrm>
            <a:off x="5782875" y="371525"/>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harts Opt.A">
  <p:cSld name="9_Charts Opt.A">
    <p:spTree>
      <p:nvGrpSpPr>
        <p:cNvPr id="665" name="Shape 665"/>
        <p:cNvGrpSpPr/>
        <p:nvPr/>
      </p:nvGrpSpPr>
      <p:grpSpPr>
        <a:xfrm>
          <a:off x="0" y="0"/>
          <a:ext cx="0" cy="0"/>
          <a:chOff x="0" y="0"/>
          <a:chExt cx="0" cy="0"/>
        </a:xfrm>
      </p:grpSpPr>
      <p:sp>
        <p:nvSpPr>
          <p:cNvPr id="666" name="Google Shape;666;p56"/>
          <p:cNvSpPr txBox="1"/>
          <p:nvPr>
            <p:ph idx="1" type="body"/>
          </p:nvPr>
        </p:nvSpPr>
        <p:spPr>
          <a:xfrm>
            <a:off x="660400" y="3429000"/>
            <a:ext cx="4003675" cy="2281238"/>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accent1"/>
              </a:buClr>
              <a:buSzPts val="1800"/>
              <a:buFont typeface="Arial"/>
              <a:buNone/>
              <a:defRPr/>
            </a:lvl1pPr>
            <a:lvl2pPr indent="-228600" lvl="1" marL="914400" marR="0" rtl="0" algn="l">
              <a:lnSpc>
                <a:spcPct val="130000"/>
              </a:lnSpc>
              <a:spcBef>
                <a:spcPts val="1200"/>
              </a:spcBef>
              <a:spcAft>
                <a:spcPts val="0"/>
              </a:spcAft>
              <a:buClr>
                <a:schemeClr val="dk1"/>
              </a:buClr>
              <a:buSzPts val="1200"/>
              <a:buFont typeface="Arial"/>
              <a:buNone/>
              <a:defRPr/>
            </a:lvl2pPr>
            <a:lvl3pPr indent="-342900" lvl="2" marL="1371600" algn="l">
              <a:lnSpc>
                <a:spcPct val="120000"/>
              </a:lnSpc>
              <a:spcBef>
                <a:spcPts val="6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 name="Google Shape;667;p56"/>
          <p:cNvSpPr txBox="1"/>
          <p:nvPr>
            <p:ph type="title"/>
          </p:nvPr>
        </p:nvSpPr>
        <p:spPr>
          <a:xfrm>
            <a:off x="660401" y="1152527"/>
            <a:ext cx="4003800" cy="22764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8" name="Google Shape;668;p56"/>
          <p:cNvSpPr/>
          <p:nvPr>
            <p:ph idx="2" type="chart"/>
          </p:nvPr>
        </p:nvSpPr>
        <p:spPr>
          <a:xfrm>
            <a:off x="5232400" y="1152526"/>
            <a:ext cx="5724525" cy="5108578"/>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9" name="Google Shape;669;p5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670" name="Google Shape;670;p56"/>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71" name="Google Shape;671;p56"/>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harts x2 Opt.B">
  <p:cSld name="9_Charts x2 Opt.B">
    <p:spTree>
      <p:nvGrpSpPr>
        <p:cNvPr id="672" name="Shape 672"/>
        <p:cNvGrpSpPr/>
        <p:nvPr/>
      </p:nvGrpSpPr>
      <p:grpSpPr>
        <a:xfrm>
          <a:off x="0" y="0"/>
          <a:ext cx="0" cy="0"/>
          <a:chOff x="0" y="0"/>
          <a:chExt cx="0" cy="0"/>
        </a:xfrm>
      </p:grpSpPr>
      <p:sp>
        <p:nvSpPr>
          <p:cNvPr id="673" name="Google Shape;673;p57"/>
          <p:cNvSpPr/>
          <p:nvPr>
            <p:ph idx="2" type="chart"/>
          </p:nvPr>
        </p:nvSpPr>
        <p:spPr>
          <a:xfrm>
            <a:off x="6380162" y="3424237"/>
            <a:ext cx="5151437" cy="2606449"/>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4" name="Google Shape;674;p57"/>
          <p:cNvSpPr/>
          <p:nvPr>
            <p:ph idx="3" type="chart"/>
          </p:nvPr>
        </p:nvSpPr>
        <p:spPr>
          <a:xfrm>
            <a:off x="660400" y="3424238"/>
            <a:ext cx="5140324" cy="2606448"/>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5" name="Google Shape;675;p57"/>
          <p:cNvSpPr txBox="1"/>
          <p:nvPr>
            <p:ph type="title"/>
          </p:nvPr>
        </p:nvSpPr>
        <p:spPr>
          <a:xfrm>
            <a:off x="660401" y="1152527"/>
            <a:ext cx="5156202" cy="11382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6" name="Google Shape;676;p57"/>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013046"/>
                </a:solidFill>
                <a:latin typeface="Courier New"/>
                <a:ea typeface="Courier New"/>
                <a:cs typeface="Courier New"/>
                <a:sym typeface="Courier New"/>
              </a:defRPr>
            </a:lvl1pPr>
            <a:lvl2pPr indent="0" lvl="1" marL="0" algn="l">
              <a:spcBef>
                <a:spcPts val="0"/>
              </a:spcBef>
              <a:buNone/>
              <a:defRPr sz="900">
                <a:solidFill>
                  <a:srgbClr val="013046"/>
                </a:solidFill>
                <a:latin typeface="Courier New"/>
                <a:ea typeface="Courier New"/>
                <a:cs typeface="Courier New"/>
                <a:sym typeface="Courier New"/>
              </a:defRPr>
            </a:lvl2pPr>
            <a:lvl3pPr indent="0" lvl="2" marL="0" algn="l">
              <a:spcBef>
                <a:spcPts val="0"/>
              </a:spcBef>
              <a:buNone/>
              <a:defRPr sz="900">
                <a:solidFill>
                  <a:srgbClr val="013046"/>
                </a:solidFill>
                <a:latin typeface="Courier New"/>
                <a:ea typeface="Courier New"/>
                <a:cs typeface="Courier New"/>
                <a:sym typeface="Courier New"/>
              </a:defRPr>
            </a:lvl3pPr>
            <a:lvl4pPr indent="0" lvl="3" marL="0" algn="l">
              <a:spcBef>
                <a:spcPts val="0"/>
              </a:spcBef>
              <a:buNone/>
              <a:defRPr sz="900">
                <a:solidFill>
                  <a:srgbClr val="013046"/>
                </a:solidFill>
                <a:latin typeface="Courier New"/>
                <a:ea typeface="Courier New"/>
                <a:cs typeface="Courier New"/>
                <a:sym typeface="Courier New"/>
              </a:defRPr>
            </a:lvl4pPr>
            <a:lvl5pPr indent="0" lvl="4" marL="0" algn="l">
              <a:spcBef>
                <a:spcPts val="0"/>
              </a:spcBef>
              <a:buNone/>
              <a:defRPr sz="900">
                <a:solidFill>
                  <a:srgbClr val="013046"/>
                </a:solidFill>
                <a:latin typeface="Courier New"/>
                <a:ea typeface="Courier New"/>
                <a:cs typeface="Courier New"/>
                <a:sym typeface="Courier New"/>
              </a:defRPr>
            </a:lvl5pPr>
            <a:lvl6pPr indent="0" lvl="5" marL="0" algn="l">
              <a:spcBef>
                <a:spcPts val="0"/>
              </a:spcBef>
              <a:buNone/>
              <a:defRPr sz="900">
                <a:solidFill>
                  <a:srgbClr val="013046"/>
                </a:solidFill>
                <a:latin typeface="Courier New"/>
                <a:ea typeface="Courier New"/>
                <a:cs typeface="Courier New"/>
                <a:sym typeface="Courier New"/>
              </a:defRPr>
            </a:lvl6pPr>
            <a:lvl7pPr indent="0" lvl="6" marL="0" algn="l">
              <a:spcBef>
                <a:spcPts val="0"/>
              </a:spcBef>
              <a:buNone/>
              <a:defRPr sz="900">
                <a:solidFill>
                  <a:srgbClr val="013046"/>
                </a:solidFill>
                <a:latin typeface="Courier New"/>
                <a:ea typeface="Courier New"/>
                <a:cs typeface="Courier New"/>
                <a:sym typeface="Courier New"/>
              </a:defRPr>
            </a:lvl7pPr>
            <a:lvl8pPr indent="0" lvl="7" marL="0" algn="l">
              <a:spcBef>
                <a:spcPts val="0"/>
              </a:spcBef>
              <a:buNone/>
              <a:defRPr sz="900">
                <a:solidFill>
                  <a:srgbClr val="013046"/>
                </a:solidFill>
                <a:latin typeface="Courier New"/>
                <a:ea typeface="Courier New"/>
                <a:cs typeface="Courier New"/>
                <a:sym typeface="Courier New"/>
              </a:defRPr>
            </a:lvl8pPr>
            <a:lvl9pPr indent="0" lvl="8" marL="0" algn="l">
              <a:spcBef>
                <a:spcPts val="0"/>
              </a:spcBef>
              <a:buNone/>
              <a:defRPr sz="900">
                <a:solidFill>
                  <a:srgbClr val="01304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677" name="Google Shape;677;p57"/>
          <p:cNvSpPr txBox="1"/>
          <p:nvPr>
            <p:ph idx="1" type="body"/>
          </p:nvPr>
        </p:nvSpPr>
        <p:spPr>
          <a:xfrm>
            <a:off x="660400" y="2311397"/>
            <a:ext cx="5151437" cy="1112840"/>
          </a:xfrm>
          <a:prstGeom prst="rect">
            <a:avLst/>
          </a:prstGeom>
          <a:noFill/>
          <a:ln>
            <a:noFill/>
          </a:ln>
        </p:spPr>
        <p:txBody>
          <a:bodyPr anchorCtr="0" anchor="t" bIns="0" lIns="0" spcFirstLastPara="1" rIns="0" wrap="square" tIns="10800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57"/>
          <p:cNvSpPr txBox="1"/>
          <p:nvPr>
            <p:ph idx="4" type="body"/>
          </p:nvPr>
        </p:nvSpPr>
        <p:spPr>
          <a:xfrm>
            <a:off x="6380162" y="2311397"/>
            <a:ext cx="5130007" cy="1112840"/>
          </a:xfrm>
          <a:prstGeom prst="rect">
            <a:avLst/>
          </a:prstGeom>
          <a:noFill/>
          <a:ln>
            <a:noFill/>
          </a:ln>
        </p:spPr>
        <p:txBody>
          <a:bodyPr anchorCtr="0" anchor="t" bIns="0" lIns="0" spcFirstLastPara="1" rIns="0" wrap="square" tIns="10800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dk1"/>
              </a:buClr>
              <a:buSzPts val="10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9" name="Google Shape;679;p57"/>
          <p:cNvSpPr txBox="1"/>
          <p:nvPr>
            <p:ph idx="5"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80" name="Google Shape;680;p57"/>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harts x4 Opt.A">
  <p:cSld name="9_Charts x4 Opt.A">
    <p:spTree>
      <p:nvGrpSpPr>
        <p:cNvPr id="681" name="Shape 681"/>
        <p:cNvGrpSpPr/>
        <p:nvPr/>
      </p:nvGrpSpPr>
      <p:grpSpPr>
        <a:xfrm>
          <a:off x="0" y="0"/>
          <a:ext cx="0" cy="0"/>
          <a:chOff x="0" y="0"/>
          <a:chExt cx="0" cy="0"/>
        </a:xfrm>
      </p:grpSpPr>
      <p:sp>
        <p:nvSpPr>
          <p:cNvPr id="682" name="Google Shape;682;p58"/>
          <p:cNvSpPr/>
          <p:nvPr>
            <p:ph idx="2" type="chart"/>
          </p:nvPr>
        </p:nvSpPr>
        <p:spPr>
          <a:xfrm>
            <a:off x="5246623" y="3996698"/>
            <a:ext cx="2844000" cy="22752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3" name="Google Shape;683;p58"/>
          <p:cNvSpPr txBox="1"/>
          <p:nvPr>
            <p:ph type="title"/>
          </p:nvPr>
        </p:nvSpPr>
        <p:spPr>
          <a:xfrm>
            <a:off x="673651" y="1152529"/>
            <a:ext cx="3990424" cy="227171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4" name="Google Shape;684;p58"/>
          <p:cNvSpPr/>
          <p:nvPr>
            <p:ph idx="3" type="chart"/>
          </p:nvPr>
        </p:nvSpPr>
        <p:spPr>
          <a:xfrm>
            <a:off x="5242725" y="1138238"/>
            <a:ext cx="2844000" cy="22752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5" name="Google Shape;685;p58"/>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686" name="Google Shape;686;p58"/>
          <p:cNvSpPr/>
          <p:nvPr>
            <p:ph idx="4" type="chart"/>
          </p:nvPr>
        </p:nvSpPr>
        <p:spPr>
          <a:xfrm>
            <a:off x="8109027" y="1138238"/>
            <a:ext cx="2844000" cy="2275200"/>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7" name="Google Shape;687;p58"/>
          <p:cNvSpPr/>
          <p:nvPr>
            <p:ph idx="5" type="chart"/>
          </p:nvPr>
        </p:nvSpPr>
        <p:spPr>
          <a:xfrm>
            <a:off x="8112925" y="3996698"/>
            <a:ext cx="2844000" cy="2274887"/>
          </a:xfrm>
          <a:prstGeom prst="rect">
            <a:avLst/>
          </a:prstGeom>
          <a:no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8" name="Google Shape;688;p58"/>
          <p:cNvSpPr txBox="1"/>
          <p:nvPr>
            <p:ph idx="1" type="body"/>
          </p:nvPr>
        </p:nvSpPr>
        <p:spPr>
          <a:xfrm>
            <a:off x="660400" y="3429000"/>
            <a:ext cx="4003800" cy="2281200"/>
          </a:xfrm>
          <a:prstGeom prst="rect">
            <a:avLst/>
          </a:prstGeom>
          <a:noFill/>
          <a:ln>
            <a:noFill/>
          </a:ln>
        </p:spPr>
        <p:txBody>
          <a:bodyPr anchorCtr="0" anchor="t" bIns="0" lIns="0" spcFirstLastPara="1" rIns="0" wrap="square" tIns="0">
            <a:noAutofit/>
          </a:bodyPr>
          <a:lstStyle>
            <a:lvl1pPr indent="-228600" lvl="0" marL="457200" rtl="0" algn="l">
              <a:lnSpc>
                <a:spcPct val="110000"/>
              </a:lnSpc>
              <a:spcBef>
                <a:spcPts val="1200"/>
              </a:spcBef>
              <a:spcAft>
                <a:spcPts val="0"/>
              </a:spcAft>
              <a:buClr>
                <a:schemeClr val="accent1"/>
              </a:buClr>
              <a:buSzPts val="1800"/>
              <a:buNone/>
              <a:defRPr/>
            </a:lvl1pPr>
            <a:lvl2pPr indent="-228600" lvl="1" marL="914400" rtl="0" algn="l">
              <a:lnSpc>
                <a:spcPct val="130000"/>
              </a:lnSpc>
              <a:spcBef>
                <a:spcPts val="600"/>
              </a:spcBef>
              <a:spcAft>
                <a:spcPts val="0"/>
              </a:spcAft>
              <a:buClr>
                <a:schemeClr val="dk1"/>
              </a:buClr>
              <a:buSzPts val="1800"/>
              <a:buNone/>
              <a:defRPr/>
            </a:lvl2pPr>
            <a:lvl3pPr indent="-342900" lvl="2" marL="1371600" rtl="0" algn="l">
              <a:lnSpc>
                <a:spcPct val="120000"/>
              </a:lnSpc>
              <a:spcBef>
                <a:spcPts val="500"/>
              </a:spcBef>
              <a:spcAft>
                <a:spcPts val="0"/>
              </a:spcAft>
              <a:buSzPts val="1800"/>
              <a:buChar char="•"/>
              <a:defRPr/>
            </a:lvl3pPr>
            <a:lvl4pPr indent="-228600" lvl="3" marL="1828800" rtl="0" algn="l">
              <a:lnSpc>
                <a:spcPct val="120000"/>
              </a:lnSpc>
              <a:spcBef>
                <a:spcPts val="1200"/>
              </a:spcBef>
              <a:spcAft>
                <a:spcPts val="0"/>
              </a:spcAft>
              <a:buSzPts val="1800"/>
              <a:buNone/>
              <a:defRPr/>
            </a:lvl4pPr>
            <a:lvl5pPr indent="-228600" lvl="4" marL="2286000" rtl="0" algn="l">
              <a:lnSpc>
                <a:spcPct val="120000"/>
              </a:lnSpc>
              <a:spcBef>
                <a:spcPts val="1200"/>
              </a:spcBef>
              <a:spcAft>
                <a:spcPts val="0"/>
              </a:spcAft>
              <a:buClr>
                <a:schemeClr val="accent1"/>
              </a:buClr>
              <a:buSzPts val="1800"/>
              <a:buNone/>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89" name="Google Shape;689;p58"/>
          <p:cNvSpPr txBox="1"/>
          <p:nvPr>
            <p:ph idx="6"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90" name="Google Shape;690;p58"/>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able">
  <p:cSld name="9_Table">
    <p:spTree>
      <p:nvGrpSpPr>
        <p:cNvPr id="691" name="Shape 691"/>
        <p:cNvGrpSpPr/>
        <p:nvPr/>
      </p:nvGrpSpPr>
      <p:grpSpPr>
        <a:xfrm>
          <a:off x="0" y="0"/>
          <a:ext cx="0" cy="0"/>
          <a:chOff x="0" y="0"/>
          <a:chExt cx="0" cy="0"/>
        </a:xfrm>
      </p:grpSpPr>
      <p:sp>
        <p:nvSpPr>
          <p:cNvPr id="692" name="Google Shape;692;p59"/>
          <p:cNvSpPr txBox="1"/>
          <p:nvPr>
            <p:ph type="title"/>
          </p:nvPr>
        </p:nvSpPr>
        <p:spPr>
          <a:xfrm>
            <a:off x="673100" y="1152528"/>
            <a:ext cx="3434052" cy="284003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3" name="Google Shape;693;p59"/>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694" name="Google Shape;694;p59"/>
          <p:cNvSpPr txBox="1"/>
          <p:nvPr>
            <p:ph idx="1" type="body"/>
          </p:nvPr>
        </p:nvSpPr>
        <p:spPr>
          <a:xfrm>
            <a:off x="4664075" y="1138238"/>
            <a:ext cx="6292850" cy="568325"/>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2"/>
              </a:buClr>
              <a:buSzPts val="1600"/>
              <a:buNone/>
              <a:defRPr sz="1600">
                <a:solidFill>
                  <a:schemeClr val="dk2"/>
                </a:solidFill>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5" name="Google Shape;695;p59"/>
          <p:cNvSpPr txBox="1"/>
          <p:nvPr>
            <p:ph idx="2" type="body"/>
          </p:nvPr>
        </p:nvSpPr>
        <p:spPr>
          <a:xfrm>
            <a:off x="660401" y="4013198"/>
            <a:ext cx="3446752" cy="169704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6" name="Google Shape;696;p59"/>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697" name="Google Shape;697;p59"/>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udience x3">
  <p:cSld name="11_Audience x3">
    <p:spTree>
      <p:nvGrpSpPr>
        <p:cNvPr id="698" name="Shape 698"/>
        <p:cNvGrpSpPr/>
        <p:nvPr/>
      </p:nvGrpSpPr>
      <p:grpSpPr>
        <a:xfrm>
          <a:off x="0" y="0"/>
          <a:ext cx="0" cy="0"/>
          <a:chOff x="0" y="0"/>
          <a:chExt cx="0" cy="0"/>
        </a:xfrm>
      </p:grpSpPr>
      <p:sp>
        <p:nvSpPr>
          <p:cNvPr id="699" name="Google Shape;699;p60"/>
          <p:cNvSpPr txBox="1"/>
          <p:nvPr>
            <p:ph type="title"/>
          </p:nvPr>
        </p:nvSpPr>
        <p:spPr>
          <a:xfrm rot="-5400000">
            <a:off x="-1326354" y="3139283"/>
            <a:ext cx="5121272" cy="11477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0" name="Google Shape;700;p60"/>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701" name="Google Shape;701;p60"/>
          <p:cNvSpPr/>
          <p:nvPr>
            <p:ph idx="2" type="pic"/>
          </p:nvPr>
        </p:nvSpPr>
        <p:spPr>
          <a:xfrm>
            <a:off x="2946400" y="1723760"/>
            <a:ext cx="2286000" cy="3411803"/>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2" name="Google Shape;702;p60"/>
          <p:cNvSpPr/>
          <p:nvPr>
            <p:ph idx="3" type="pic"/>
          </p:nvPr>
        </p:nvSpPr>
        <p:spPr>
          <a:xfrm>
            <a:off x="5800725" y="1723760"/>
            <a:ext cx="2275200" cy="3411803"/>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3" name="Google Shape;703;p60"/>
          <p:cNvSpPr/>
          <p:nvPr>
            <p:ph idx="4" type="pic"/>
          </p:nvPr>
        </p:nvSpPr>
        <p:spPr>
          <a:xfrm>
            <a:off x="8656636" y="1723760"/>
            <a:ext cx="2300289" cy="3411803"/>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4" name="Google Shape;704;p60"/>
          <p:cNvSpPr txBox="1"/>
          <p:nvPr>
            <p:ph idx="1" type="body"/>
          </p:nvPr>
        </p:nvSpPr>
        <p:spPr>
          <a:xfrm>
            <a:off x="2946400" y="5147999"/>
            <a:ext cx="2275200"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5" name="Google Shape;705;p60"/>
          <p:cNvSpPr txBox="1"/>
          <p:nvPr>
            <p:ph idx="5" type="body"/>
          </p:nvPr>
        </p:nvSpPr>
        <p:spPr>
          <a:xfrm>
            <a:off x="5800725" y="5147999"/>
            <a:ext cx="2275200"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60"/>
          <p:cNvSpPr txBox="1"/>
          <p:nvPr>
            <p:ph idx="6" type="body"/>
          </p:nvPr>
        </p:nvSpPr>
        <p:spPr>
          <a:xfrm>
            <a:off x="8656637" y="5147999"/>
            <a:ext cx="2300288"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60"/>
          <p:cNvSpPr txBox="1"/>
          <p:nvPr>
            <p:ph idx="7"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708" name="Google Shape;708;p60"/>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udience x6">
  <p:cSld name="11_Audience x6">
    <p:spTree>
      <p:nvGrpSpPr>
        <p:cNvPr id="709" name="Shape 709"/>
        <p:cNvGrpSpPr/>
        <p:nvPr/>
      </p:nvGrpSpPr>
      <p:grpSpPr>
        <a:xfrm>
          <a:off x="0" y="0"/>
          <a:ext cx="0" cy="0"/>
          <a:chOff x="0" y="0"/>
          <a:chExt cx="0" cy="0"/>
        </a:xfrm>
      </p:grpSpPr>
      <p:sp>
        <p:nvSpPr>
          <p:cNvPr id="710" name="Google Shape;710;p61"/>
          <p:cNvSpPr txBox="1"/>
          <p:nvPr>
            <p:ph type="title"/>
          </p:nvPr>
        </p:nvSpPr>
        <p:spPr>
          <a:xfrm rot="-5400000">
            <a:off x="-1326354" y="3139283"/>
            <a:ext cx="5121272" cy="114776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Arial"/>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1" name="Google Shape;711;p6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712" name="Google Shape;712;p61"/>
          <p:cNvSpPr/>
          <p:nvPr>
            <p:ph idx="2" type="pic"/>
          </p:nvPr>
        </p:nvSpPr>
        <p:spPr>
          <a:xfrm>
            <a:off x="2946400" y="1138237"/>
            <a:ext cx="2275200"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3" name="Google Shape;713;p61"/>
          <p:cNvSpPr/>
          <p:nvPr>
            <p:ph idx="3" type="pic"/>
          </p:nvPr>
        </p:nvSpPr>
        <p:spPr>
          <a:xfrm>
            <a:off x="5800725" y="1138237"/>
            <a:ext cx="2298966"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4" name="Google Shape;714;p61"/>
          <p:cNvSpPr/>
          <p:nvPr>
            <p:ph idx="4" type="pic"/>
          </p:nvPr>
        </p:nvSpPr>
        <p:spPr>
          <a:xfrm>
            <a:off x="8656636" y="1138237"/>
            <a:ext cx="2354909"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5" name="Google Shape;715;p61"/>
          <p:cNvSpPr/>
          <p:nvPr>
            <p:ph idx="5" type="pic"/>
          </p:nvPr>
        </p:nvSpPr>
        <p:spPr>
          <a:xfrm>
            <a:off x="2946400" y="3429000"/>
            <a:ext cx="2275200"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6" name="Google Shape;716;p61"/>
          <p:cNvSpPr/>
          <p:nvPr>
            <p:ph idx="6" type="pic"/>
          </p:nvPr>
        </p:nvSpPr>
        <p:spPr>
          <a:xfrm>
            <a:off x="5800725" y="3429000"/>
            <a:ext cx="2286000"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7" name="Google Shape;717;p61"/>
          <p:cNvSpPr/>
          <p:nvPr>
            <p:ph idx="7" type="pic"/>
          </p:nvPr>
        </p:nvSpPr>
        <p:spPr>
          <a:xfrm>
            <a:off x="8656636" y="3429000"/>
            <a:ext cx="2354909" cy="17172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8" name="Google Shape;718;p61"/>
          <p:cNvSpPr txBox="1"/>
          <p:nvPr>
            <p:ph idx="1" type="body"/>
          </p:nvPr>
        </p:nvSpPr>
        <p:spPr>
          <a:xfrm>
            <a:off x="2946400" y="2864957"/>
            <a:ext cx="2275200"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9" name="Google Shape;719;p61"/>
          <p:cNvSpPr txBox="1"/>
          <p:nvPr>
            <p:ph idx="8" type="body"/>
          </p:nvPr>
        </p:nvSpPr>
        <p:spPr>
          <a:xfrm>
            <a:off x="5800725" y="2864957"/>
            <a:ext cx="2298966"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0" name="Google Shape;720;p61"/>
          <p:cNvSpPr txBox="1"/>
          <p:nvPr>
            <p:ph idx="9" type="body"/>
          </p:nvPr>
        </p:nvSpPr>
        <p:spPr>
          <a:xfrm>
            <a:off x="8656637" y="2864957"/>
            <a:ext cx="2354908" cy="5760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1" name="Google Shape;721;p61"/>
          <p:cNvSpPr txBox="1"/>
          <p:nvPr>
            <p:ph idx="13" type="body"/>
          </p:nvPr>
        </p:nvSpPr>
        <p:spPr>
          <a:xfrm>
            <a:off x="2946400" y="5165343"/>
            <a:ext cx="2275200" cy="5688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2" name="Google Shape;722;p61"/>
          <p:cNvSpPr txBox="1"/>
          <p:nvPr>
            <p:ph idx="14" type="body"/>
          </p:nvPr>
        </p:nvSpPr>
        <p:spPr>
          <a:xfrm>
            <a:off x="5800725" y="5165343"/>
            <a:ext cx="2275200" cy="5688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3" name="Google Shape;723;p61"/>
          <p:cNvSpPr txBox="1"/>
          <p:nvPr>
            <p:ph idx="15" type="body"/>
          </p:nvPr>
        </p:nvSpPr>
        <p:spPr>
          <a:xfrm>
            <a:off x="8656637" y="5165343"/>
            <a:ext cx="2354908" cy="568800"/>
          </a:xfrm>
          <a:prstGeom prst="rect">
            <a:avLst/>
          </a:prstGeom>
          <a:noFill/>
          <a:ln>
            <a:noFill/>
          </a:ln>
        </p:spPr>
        <p:txBody>
          <a:bodyPr anchorCtr="0" anchor="t" bIns="0" lIns="0" spcFirstLastPara="1" rIns="0" wrap="square" tIns="108000">
            <a:noAutofit/>
          </a:bodyPr>
          <a:lstStyle>
            <a:lvl1pPr indent="-228600" lvl="0" marL="457200" algn="l">
              <a:lnSpc>
                <a:spcPct val="100000"/>
              </a:lnSpc>
              <a:spcBef>
                <a:spcPts val="400"/>
              </a:spcBef>
              <a:spcAft>
                <a:spcPts val="0"/>
              </a:spcAft>
              <a:buClr>
                <a:schemeClr val="accent1"/>
              </a:buClr>
              <a:buSzPts val="1200"/>
              <a:buNone/>
              <a:defRPr sz="1200"/>
            </a:lvl1pPr>
            <a:lvl2pPr indent="-228600" lvl="1" marL="914400" algn="l">
              <a:lnSpc>
                <a:spcPct val="100000"/>
              </a:lnSpc>
              <a:spcBef>
                <a:spcPts val="100"/>
              </a:spcBef>
              <a:spcAft>
                <a:spcPts val="0"/>
              </a:spcAft>
              <a:buClr>
                <a:schemeClr val="dk2"/>
              </a:buClr>
              <a:buSzPts val="1000"/>
              <a:buNone/>
              <a:defRPr b="0" i="0" sz="1000">
                <a:solidFill>
                  <a:schemeClr val="dk2"/>
                </a:solidFill>
                <a:latin typeface="Courier New"/>
                <a:ea typeface="Courier New"/>
                <a:cs typeface="Courier New"/>
                <a:sym typeface="Courier New"/>
              </a:defRPr>
            </a:lvl2pPr>
            <a:lvl3pPr indent="-304800" lvl="2" marL="1371600" algn="l">
              <a:lnSpc>
                <a:spcPct val="120000"/>
              </a:lnSpc>
              <a:spcBef>
                <a:spcPts val="500"/>
              </a:spcBef>
              <a:spcAft>
                <a:spcPts val="0"/>
              </a:spcAft>
              <a:buSzPts val="1200"/>
              <a:buChar char="•"/>
              <a:defRPr>
                <a:solidFill>
                  <a:schemeClr val="dk2"/>
                </a:solidFill>
              </a:defRPr>
            </a:lvl3pPr>
            <a:lvl4pPr indent="-228600" lvl="3" marL="1828800" algn="l">
              <a:lnSpc>
                <a:spcPct val="120000"/>
              </a:lnSpc>
              <a:spcBef>
                <a:spcPts val="1200"/>
              </a:spcBef>
              <a:spcAft>
                <a:spcPts val="0"/>
              </a:spcAft>
              <a:buSzPts val="1000"/>
              <a:buNone/>
              <a:defRPr>
                <a:solidFill>
                  <a:schemeClr val="dk2"/>
                </a:solidFill>
              </a:defRPr>
            </a:lvl4pPr>
            <a:lvl5pPr indent="-228600" lvl="4" marL="2286000" algn="l">
              <a:lnSpc>
                <a:spcPct val="120000"/>
              </a:lnSpc>
              <a:spcBef>
                <a:spcPts val="1200"/>
              </a:spcBef>
              <a:spcAft>
                <a:spcPts val="0"/>
              </a:spcAft>
              <a:buClr>
                <a:schemeClr val="dk2"/>
              </a:buClr>
              <a:buSzPts val="1000"/>
              <a:buNone/>
              <a:defRPr>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4" name="Google Shape;724;p61"/>
          <p:cNvSpPr txBox="1"/>
          <p:nvPr>
            <p:ph idx="16" type="body"/>
          </p:nvPr>
        </p:nvSpPr>
        <p:spPr>
          <a:xfrm>
            <a:off x="2946401" y="628062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725" name="Google Shape;725;p61"/>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Opt.B" showMasterSp="0">
  <p:cSld name="3_Divider Opt.B">
    <p:bg>
      <p:bgPr>
        <a:solidFill>
          <a:schemeClr val="accent1"/>
        </a:solidFill>
      </p:bgPr>
    </p:bg>
    <p:spTree>
      <p:nvGrpSpPr>
        <p:cNvPr id="73" name="Shape 73"/>
        <p:cNvGrpSpPr/>
        <p:nvPr/>
      </p:nvGrpSpPr>
      <p:grpSpPr>
        <a:xfrm>
          <a:off x="0" y="0"/>
          <a:ext cx="0" cy="0"/>
          <a:chOff x="0" y="0"/>
          <a:chExt cx="0" cy="0"/>
        </a:xfrm>
      </p:grpSpPr>
      <p:sp>
        <p:nvSpPr>
          <p:cNvPr id="74" name="Google Shape;74;p7"/>
          <p:cNvSpPr txBox="1"/>
          <p:nvPr>
            <p:ph type="title"/>
          </p:nvPr>
        </p:nvSpPr>
        <p:spPr>
          <a:xfrm>
            <a:off x="6380163" y="1149900"/>
            <a:ext cx="4576762" cy="5123900"/>
          </a:xfrm>
          <a:prstGeom prst="rect">
            <a:avLst/>
          </a:prstGeom>
          <a:noFill/>
          <a:ln>
            <a:noFill/>
          </a:ln>
        </p:spPr>
        <p:txBody>
          <a:bodyPr anchorCtr="0" anchor="ctr"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7"/>
          <p:cNvSpPr/>
          <p:nvPr>
            <p:ph idx="2" type="pic"/>
          </p:nvPr>
        </p:nvSpPr>
        <p:spPr>
          <a:xfrm>
            <a:off x="-1" y="1149900"/>
            <a:ext cx="5800725" cy="512390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76" name="Google Shape;76;p7"/>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77" name="Google Shape;77;p7"/>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78" name="Google Shape;78;p7"/>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79" name="Google Shape;79;p7"/>
          <p:cNvSpPr txBox="1"/>
          <p:nvPr/>
        </p:nvSpPr>
        <p:spPr>
          <a:xfrm rot="5400000">
            <a:off x="10995888" y="5578100"/>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udience Persona Opt.C">
  <p:cSld name="11_Audience Persona Opt.C">
    <p:spTree>
      <p:nvGrpSpPr>
        <p:cNvPr id="726" name="Shape 726"/>
        <p:cNvGrpSpPr/>
        <p:nvPr/>
      </p:nvGrpSpPr>
      <p:grpSpPr>
        <a:xfrm>
          <a:off x="0" y="0"/>
          <a:ext cx="0" cy="0"/>
          <a:chOff x="0" y="0"/>
          <a:chExt cx="0" cy="0"/>
        </a:xfrm>
      </p:grpSpPr>
      <p:sp>
        <p:nvSpPr>
          <p:cNvPr id="727" name="Google Shape;727;p62"/>
          <p:cNvSpPr/>
          <p:nvPr/>
        </p:nvSpPr>
        <p:spPr>
          <a:xfrm>
            <a:off x="6946788" y="1"/>
            <a:ext cx="5245211" cy="68579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8" name="Google Shape;728;p62"/>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729" name="Google Shape;729;p62"/>
          <p:cNvSpPr txBox="1"/>
          <p:nvPr>
            <p:ph type="title"/>
          </p:nvPr>
        </p:nvSpPr>
        <p:spPr>
          <a:xfrm>
            <a:off x="665938" y="568325"/>
            <a:ext cx="5719762" cy="1138239"/>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0" name="Google Shape;730;p62"/>
          <p:cNvSpPr/>
          <p:nvPr>
            <p:ph idx="2" type="pic"/>
          </p:nvPr>
        </p:nvSpPr>
        <p:spPr>
          <a:xfrm>
            <a:off x="7512844" y="1152528"/>
            <a:ext cx="3452131" cy="2840036"/>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1" name="Google Shape;731;p62"/>
          <p:cNvSpPr txBox="1"/>
          <p:nvPr>
            <p:ph idx="1" type="body"/>
          </p:nvPr>
        </p:nvSpPr>
        <p:spPr>
          <a:xfrm>
            <a:off x="665938" y="3428601"/>
            <a:ext cx="1706563" cy="2302679"/>
          </a:xfrm>
          <a:prstGeom prst="rect">
            <a:avLst/>
          </a:prstGeom>
          <a:noFill/>
          <a:ln>
            <a:noFill/>
          </a:ln>
        </p:spPr>
        <p:txBody>
          <a:bodyPr anchorCtr="0" anchor="t" bIns="0" lIns="0" spcFirstLastPara="1" rIns="144000" wrap="square" tIns="0">
            <a:noAutofit/>
          </a:bodyPr>
          <a:lstStyle>
            <a:lvl1pPr indent="-228600" lvl="0" marL="457200" algn="l">
              <a:lnSpc>
                <a:spcPct val="110000"/>
              </a:lnSpc>
              <a:spcBef>
                <a:spcPts val="1200"/>
              </a:spcBef>
              <a:spcAft>
                <a:spcPts val="0"/>
              </a:spcAft>
              <a:buClr>
                <a:schemeClr val="dk2"/>
              </a:buClr>
              <a:buSzPts val="1400"/>
              <a:buNone/>
              <a:defRPr sz="1400">
                <a:solidFill>
                  <a:schemeClr val="dk2"/>
                </a:solidFill>
              </a:defRPr>
            </a:lvl1pPr>
            <a:lvl2pPr indent="-228600" lvl="1" marL="914400" algn="l">
              <a:lnSpc>
                <a:spcPct val="130000"/>
              </a:lnSpc>
              <a:spcBef>
                <a:spcPts val="600"/>
              </a:spcBef>
              <a:spcAft>
                <a:spcPts val="0"/>
              </a:spcAft>
              <a:buClr>
                <a:schemeClr val="dk1"/>
              </a:buClr>
              <a:buSzPts val="1050"/>
              <a:buNone/>
              <a:defRPr sz="1050">
                <a:solidFill>
                  <a:schemeClr val="dk1"/>
                </a:solidFill>
              </a:defRPr>
            </a:lvl2pPr>
            <a:lvl3pPr indent="-292100" lvl="2" marL="1371600" algn="l">
              <a:lnSpc>
                <a:spcPct val="120000"/>
              </a:lnSpc>
              <a:spcBef>
                <a:spcPts val="600"/>
              </a:spcBef>
              <a:spcAft>
                <a:spcPts val="0"/>
              </a:spcAft>
              <a:buClr>
                <a:schemeClr val="accent1"/>
              </a:buClr>
              <a:buSzPts val="1000"/>
              <a:buChar char="•"/>
              <a:defRPr sz="1000">
                <a:solidFill>
                  <a:schemeClr val="dk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 name="Google Shape;732;p62"/>
          <p:cNvSpPr txBox="1"/>
          <p:nvPr>
            <p:ph idx="3" type="body"/>
          </p:nvPr>
        </p:nvSpPr>
        <p:spPr>
          <a:xfrm>
            <a:off x="2381250" y="3429001"/>
            <a:ext cx="1712912" cy="2301872"/>
          </a:xfrm>
          <a:prstGeom prst="rect">
            <a:avLst/>
          </a:prstGeom>
          <a:noFill/>
          <a:ln>
            <a:noFill/>
          </a:ln>
        </p:spPr>
        <p:txBody>
          <a:bodyPr anchorCtr="0" anchor="t" bIns="0" lIns="0" spcFirstLastPara="1" rIns="144000" wrap="square" tIns="0">
            <a:noAutofit/>
          </a:bodyPr>
          <a:lstStyle>
            <a:lvl1pPr indent="-228600" lvl="0" marL="457200" algn="l">
              <a:lnSpc>
                <a:spcPct val="110000"/>
              </a:lnSpc>
              <a:spcBef>
                <a:spcPts val="1200"/>
              </a:spcBef>
              <a:spcAft>
                <a:spcPts val="0"/>
              </a:spcAft>
              <a:buClr>
                <a:schemeClr val="dk2"/>
              </a:buClr>
              <a:buSzPts val="1400"/>
              <a:buNone/>
              <a:defRPr sz="1400">
                <a:solidFill>
                  <a:schemeClr val="dk2"/>
                </a:solidFill>
              </a:defRPr>
            </a:lvl1pPr>
            <a:lvl2pPr indent="-228600" lvl="1" marL="914400" algn="l">
              <a:lnSpc>
                <a:spcPct val="130000"/>
              </a:lnSpc>
              <a:spcBef>
                <a:spcPts val="600"/>
              </a:spcBef>
              <a:spcAft>
                <a:spcPts val="0"/>
              </a:spcAft>
              <a:buClr>
                <a:schemeClr val="dk1"/>
              </a:buClr>
              <a:buSzPts val="1050"/>
              <a:buNone/>
              <a:defRPr sz="1050">
                <a:solidFill>
                  <a:schemeClr val="dk1"/>
                </a:solidFill>
              </a:defRPr>
            </a:lvl2pPr>
            <a:lvl3pPr indent="-292100" lvl="2" marL="1371600" algn="l">
              <a:lnSpc>
                <a:spcPct val="120000"/>
              </a:lnSpc>
              <a:spcBef>
                <a:spcPts val="600"/>
              </a:spcBef>
              <a:spcAft>
                <a:spcPts val="0"/>
              </a:spcAft>
              <a:buClr>
                <a:schemeClr val="accent1"/>
              </a:buClr>
              <a:buSzPts val="1000"/>
              <a:buChar char="•"/>
              <a:defRPr sz="1000">
                <a:solidFill>
                  <a:schemeClr val="dk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 name="Google Shape;733;p62"/>
          <p:cNvSpPr txBox="1"/>
          <p:nvPr>
            <p:ph idx="4" type="body"/>
          </p:nvPr>
        </p:nvSpPr>
        <p:spPr>
          <a:xfrm>
            <a:off x="4094163" y="3428602"/>
            <a:ext cx="1719976" cy="2302680"/>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dk2"/>
              </a:buClr>
              <a:buSzPts val="1400"/>
              <a:buNone/>
              <a:defRPr sz="1400">
                <a:solidFill>
                  <a:schemeClr val="dk2"/>
                </a:solidFill>
              </a:defRPr>
            </a:lvl1pPr>
            <a:lvl2pPr indent="-228600" lvl="1" marL="914400" algn="l">
              <a:lnSpc>
                <a:spcPct val="130000"/>
              </a:lnSpc>
              <a:spcBef>
                <a:spcPts val="600"/>
              </a:spcBef>
              <a:spcAft>
                <a:spcPts val="0"/>
              </a:spcAft>
              <a:buClr>
                <a:schemeClr val="dk1"/>
              </a:buClr>
              <a:buSzPts val="1000"/>
              <a:buNone/>
              <a:defRPr sz="1000">
                <a:solidFill>
                  <a:schemeClr val="dk1"/>
                </a:solidFill>
              </a:defRPr>
            </a:lvl2pPr>
            <a:lvl3pPr indent="-292100" lvl="2" marL="1371600" algn="l">
              <a:lnSpc>
                <a:spcPct val="120000"/>
              </a:lnSpc>
              <a:spcBef>
                <a:spcPts val="600"/>
              </a:spcBef>
              <a:spcAft>
                <a:spcPts val="0"/>
              </a:spcAft>
              <a:buClr>
                <a:schemeClr val="accent1"/>
              </a:buClr>
              <a:buSzPts val="1000"/>
              <a:buChar char="•"/>
              <a:defRPr sz="1000">
                <a:solidFill>
                  <a:schemeClr val="dk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34" name="Google Shape;734;p62"/>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735" name="Google Shape;735;p62"/>
          <p:cNvSpPr txBox="1"/>
          <p:nvPr>
            <p:ph idx="5" type="body"/>
          </p:nvPr>
        </p:nvSpPr>
        <p:spPr>
          <a:xfrm>
            <a:off x="7512051" y="4562474"/>
            <a:ext cx="1712912" cy="1731961"/>
          </a:xfrm>
          <a:prstGeom prst="rect">
            <a:avLst/>
          </a:prstGeom>
          <a:noFill/>
          <a:ln>
            <a:noFill/>
          </a:ln>
        </p:spPr>
        <p:txBody>
          <a:bodyPr anchorCtr="0" anchor="t" bIns="0" lIns="0" spcFirstLastPara="1" rIns="144000" wrap="square" tIns="0">
            <a:noAutofit/>
          </a:bodyPr>
          <a:lstStyle>
            <a:lvl1pPr indent="-228600" lvl="0" marL="457200" algn="l">
              <a:lnSpc>
                <a:spcPct val="100000"/>
              </a:lnSpc>
              <a:spcBef>
                <a:spcPts val="1200"/>
              </a:spcBef>
              <a:spcAft>
                <a:spcPts val="0"/>
              </a:spcAft>
              <a:buClr>
                <a:schemeClr val="accent6"/>
              </a:buClr>
              <a:buSzPts val="4400"/>
              <a:buNone/>
              <a:defRPr sz="4400">
                <a:solidFill>
                  <a:schemeClr val="accent6"/>
                </a:solidFill>
              </a:defRPr>
            </a:lvl1pPr>
            <a:lvl2pPr indent="-228600" lvl="1" marL="914400" algn="l">
              <a:lnSpc>
                <a:spcPct val="100000"/>
              </a:lnSpc>
              <a:spcBef>
                <a:spcPts val="0"/>
              </a:spcBef>
              <a:spcAft>
                <a:spcPts val="0"/>
              </a:spcAft>
              <a:buClr>
                <a:schemeClr val="lt1"/>
              </a:buClr>
              <a:buSzPts val="1050"/>
              <a:buNone/>
              <a:defRPr sz="1050">
                <a:solidFill>
                  <a:schemeClr val="lt1"/>
                </a:solidFill>
              </a:defRPr>
            </a:lvl2pPr>
            <a:lvl3pPr indent="-292100" lvl="2" marL="1371600" algn="l">
              <a:lnSpc>
                <a:spcPct val="120000"/>
              </a:lnSpc>
              <a:spcBef>
                <a:spcPts val="500"/>
              </a:spcBef>
              <a:spcAft>
                <a:spcPts val="0"/>
              </a:spcAft>
              <a:buClr>
                <a:schemeClr val="lt1"/>
              </a:buClr>
              <a:buSzPts val="1000"/>
              <a:buChar char="•"/>
              <a:defRPr sz="1000">
                <a:solidFill>
                  <a:schemeClr val="lt1"/>
                </a:solidFill>
              </a:defRPr>
            </a:lvl3pPr>
            <a:lvl4pPr indent="-228600" lvl="3" marL="1828800" algn="l">
              <a:lnSpc>
                <a:spcPct val="120000"/>
              </a:lnSpc>
              <a:spcBef>
                <a:spcPts val="1200"/>
              </a:spcBef>
              <a:spcAft>
                <a:spcPts val="0"/>
              </a:spcAft>
              <a:buClr>
                <a:schemeClr val="lt1"/>
              </a:buClr>
              <a:buSzPts val="1000"/>
              <a:buNone/>
              <a:defRPr>
                <a:solidFill>
                  <a:schemeClr val="lt1"/>
                </a:solidFill>
              </a:defRPr>
            </a:lvl4pPr>
            <a:lvl5pPr indent="-228600" lvl="4" marL="2286000" algn="l">
              <a:lnSpc>
                <a:spcPct val="120000"/>
              </a:lnSpc>
              <a:spcBef>
                <a:spcPts val="1200"/>
              </a:spcBef>
              <a:spcAft>
                <a:spcPts val="0"/>
              </a:spcAft>
              <a:buClr>
                <a:schemeClr val="lt1"/>
              </a:buClr>
              <a:buSzPts val="1000"/>
              <a:buNone/>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 name="Google Shape;736;p62"/>
          <p:cNvSpPr txBox="1"/>
          <p:nvPr>
            <p:ph idx="6" type="body"/>
          </p:nvPr>
        </p:nvSpPr>
        <p:spPr>
          <a:xfrm>
            <a:off x="665938" y="1730710"/>
            <a:ext cx="5721638" cy="1692275"/>
          </a:xfrm>
          <a:prstGeom prst="rect">
            <a:avLst/>
          </a:prstGeom>
          <a:noFill/>
          <a:ln>
            <a:noFill/>
          </a:ln>
        </p:spPr>
        <p:txBody>
          <a:bodyPr anchorCtr="0" anchor="ctr"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200"/>
              <a:buNone/>
              <a:defRPr>
                <a:solidFill>
                  <a:schemeClr val="dk1"/>
                </a:solidFill>
              </a:defRPr>
            </a:lvl2pPr>
            <a:lvl3pPr indent="-304800" lvl="2" marL="1371600" algn="l">
              <a:lnSpc>
                <a:spcPct val="120000"/>
              </a:lnSpc>
              <a:spcBef>
                <a:spcPts val="500"/>
              </a:spcBef>
              <a:spcAft>
                <a:spcPts val="0"/>
              </a:spcAft>
              <a:buSzPts val="1200"/>
              <a:buChar char="•"/>
              <a:defRPr>
                <a:solidFill>
                  <a:schemeClr val="dk1"/>
                </a:solidFill>
              </a:defRPr>
            </a:lvl3pPr>
            <a:lvl4pPr indent="-228600" lvl="3" marL="1828800" algn="l">
              <a:lnSpc>
                <a:spcPct val="120000"/>
              </a:lnSpc>
              <a:spcBef>
                <a:spcPts val="1200"/>
              </a:spcBef>
              <a:spcAft>
                <a:spcPts val="0"/>
              </a:spcAft>
              <a:buSzPts val="1000"/>
              <a:buNone/>
              <a:defRPr>
                <a:solidFill>
                  <a:schemeClr val="accent1"/>
                </a:solidFill>
              </a:defRPr>
            </a:lvl4pPr>
            <a:lvl5pPr indent="-228600" lvl="4" marL="2286000" algn="l">
              <a:lnSpc>
                <a:spcPct val="120000"/>
              </a:lnSpc>
              <a:spcBef>
                <a:spcPts val="1200"/>
              </a:spcBef>
              <a:spcAft>
                <a:spcPts val="0"/>
              </a:spcAft>
              <a:buClr>
                <a:schemeClr val="accent1"/>
              </a:buClr>
              <a:buSzPts val="10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7" name="Google Shape;737;p62"/>
          <p:cNvSpPr txBox="1"/>
          <p:nvPr>
            <p:ph idx="7"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738" name="Google Shape;738;p62"/>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739" name="Google Shape;739;p62"/>
          <p:cNvSpPr txBox="1"/>
          <p:nvPr/>
        </p:nvSpPr>
        <p:spPr>
          <a:xfrm rot="5400000">
            <a:off x="10995888" y="5014538"/>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Desktop Opt.A">
  <p:cSld name="13_Ad Placement Desktop Opt.A">
    <p:spTree>
      <p:nvGrpSpPr>
        <p:cNvPr id="740" name="Shape 740"/>
        <p:cNvGrpSpPr/>
        <p:nvPr/>
      </p:nvGrpSpPr>
      <p:grpSpPr>
        <a:xfrm>
          <a:off x="0" y="0"/>
          <a:ext cx="0" cy="0"/>
          <a:chOff x="0" y="0"/>
          <a:chExt cx="0" cy="0"/>
        </a:xfrm>
      </p:grpSpPr>
      <p:sp>
        <p:nvSpPr>
          <p:cNvPr id="741" name="Google Shape;741;p63"/>
          <p:cNvSpPr txBox="1"/>
          <p:nvPr>
            <p:ph type="title"/>
          </p:nvPr>
        </p:nvSpPr>
        <p:spPr>
          <a:xfrm>
            <a:off x="669930" y="1152527"/>
            <a:ext cx="3435795" cy="170179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2" name="Google Shape;742;p63"/>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013046"/>
                </a:solidFill>
                <a:latin typeface="Courier New"/>
                <a:ea typeface="Courier New"/>
                <a:cs typeface="Courier New"/>
                <a:sym typeface="Courier New"/>
              </a:defRPr>
            </a:lvl1pPr>
            <a:lvl2pPr indent="0" lvl="1" marL="0" algn="l">
              <a:spcBef>
                <a:spcPts val="0"/>
              </a:spcBef>
              <a:buNone/>
              <a:defRPr sz="900">
                <a:solidFill>
                  <a:srgbClr val="013046"/>
                </a:solidFill>
                <a:latin typeface="Courier New"/>
                <a:ea typeface="Courier New"/>
                <a:cs typeface="Courier New"/>
                <a:sym typeface="Courier New"/>
              </a:defRPr>
            </a:lvl2pPr>
            <a:lvl3pPr indent="0" lvl="2" marL="0" algn="l">
              <a:spcBef>
                <a:spcPts val="0"/>
              </a:spcBef>
              <a:buNone/>
              <a:defRPr sz="900">
                <a:solidFill>
                  <a:srgbClr val="013046"/>
                </a:solidFill>
                <a:latin typeface="Courier New"/>
                <a:ea typeface="Courier New"/>
                <a:cs typeface="Courier New"/>
                <a:sym typeface="Courier New"/>
              </a:defRPr>
            </a:lvl3pPr>
            <a:lvl4pPr indent="0" lvl="3" marL="0" algn="l">
              <a:spcBef>
                <a:spcPts val="0"/>
              </a:spcBef>
              <a:buNone/>
              <a:defRPr sz="900">
                <a:solidFill>
                  <a:srgbClr val="013046"/>
                </a:solidFill>
                <a:latin typeface="Courier New"/>
                <a:ea typeface="Courier New"/>
                <a:cs typeface="Courier New"/>
                <a:sym typeface="Courier New"/>
              </a:defRPr>
            </a:lvl4pPr>
            <a:lvl5pPr indent="0" lvl="4" marL="0" algn="l">
              <a:spcBef>
                <a:spcPts val="0"/>
              </a:spcBef>
              <a:buNone/>
              <a:defRPr sz="900">
                <a:solidFill>
                  <a:srgbClr val="013046"/>
                </a:solidFill>
                <a:latin typeface="Courier New"/>
                <a:ea typeface="Courier New"/>
                <a:cs typeface="Courier New"/>
                <a:sym typeface="Courier New"/>
              </a:defRPr>
            </a:lvl5pPr>
            <a:lvl6pPr indent="0" lvl="5" marL="0" algn="l">
              <a:spcBef>
                <a:spcPts val="0"/>
              </a:spcBef>
              <a:buNone/>
              <a:defRPr sz="900">
                <a:solidFill>
                  <a:srgbClr val="013046"/>
                </a:solidFill>
                <a:latin typeface="Courier New"/>
                <a:ea typeface="Courier New"/>
                <a:cs typeface="Courier New"/>
                <a:sym typeface="Courier New"/>
              </a:defRPr>
            </a:lvl6pPr>
            <a:lvl7pPr indent="0" lvl="6" marL="0" algn="l">
              <a:spcBef>
                <a:spcPts val="0"/>
              </a:spcBef>
              <a:buNone/>
              <a:defRPr sz="900">
                <a:solidFill>
                  <a:srgbClr val="013046"/>
                </a:solidFill>
                <a:latin typeface="Courier New"/>
                <a:ea typeface="Courier New"/>
                <a:cs typeface="Courier New"/>
                <a:sym typeface="Courier New"/>
              </a:defRPr>
            </a:lvl7pPr>
            <a:lvl8pPr indent="0" lvl="7" marL="0" algn="l">
              <a:spcBef>
                <a:spcPts val="0"/>
              </a:spcBef>
              <a:buNone/>
              <a:defRPr sz="900">
                <a:solidFill>
                  <a:srgbClr val="013046"/>
                </a:solidFill>
                <a:latin typeface="Courier New"/>
                <a:ea typeface="Courier New"/>
                <a:cs typeface="Courier New"/>
                <a:sym typeface="Courier New"/>
              </a:defRPr>
            </a:lvl8pPr>
            <a:lvl9pPr indent="0" lvl="8" marL="0" algn="l">
              <a:spcBef>
                <a:spcPts val="0"/>
              </a:spcBef>
              <a:buNone/>
              <a:defRPr sz="900">
                <a:solidFill>
                  <a:srgbClr val="01304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743" name="Google Shape;743;p63"/>
          <p:cNvSpPr txBox="1"/>
          <p:nvPr>
            <p:ph idx="1" type="body"/>
          </p:nvPr>
        </p:nvSpPr>
        <p:spPr>
          <a:xfrm>
            <a:off x="669600" y="3424238"/>
            <a:ext cx="3433763" cy="2849562"/>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200"/>
              </a:spcBef>
              <a:spcAft>
                <a:spcPts val="0"/>
              </a:spcAft>
              <a:buClr>
                <a:schemeClr val="accent1"/>
              </a:buClr>
              <a:buSzPts val="1800"/>
              <a:buNone/>
              <a:defRPr/>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8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44" name="Google Shape;744;p63"/>
          <p:cNvGrpSpPr/>
          <p:nvPr/>
        </p:nvGrpSpPr>
        <p:grpSpPr>
          <a:xfrm>
            <a:off x="4629213" y="1706563"/>
            <a:ext cx="6870482" cy="3994596"/>
            <a:chOff x="4629213" y="1706563"/>
            <a:chExt cx="6870482" cy="3994596"/>
          </a:xfrm>
        </p:grpSpPr>
        <p:sp>
          <p:nvSpPr>
            <p:cNvPr id="745" name="Google Shape;745;p63"/>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6" name="Google Shape;746;p63"/>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7" name="Google Shape;747;p63"/>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8" name="Google Shape;748;p63"/>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49" name="Google Shape;749;p63"/>
          <p:cNvSpPr/>
          <p:nvPr>
            <p:ph idx="2" type="pic"/>
          </p:nvPr>
        </p:nvSpPr>
        <p:spPr>
          <a:xfrm>
            <a:off x="5434783" y="1924407"/>
            <a:ext cx="5282836" cy="3344172"/>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0" name="Google Shape;750;p63"/>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751" name="Google Shape;751;p63"/>
          <p:cNvSpPr txBox="1"/>
          <p:nvPr/>
        </p:nvSpPr>
        <p:spPr>
          <a:xfrm>
            <a:off x="660400" y="371525"/>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d Placement Desktop x3 Opt.A">
  <p:cSld name="13_Ad Placement Desktop x3 Opt.A">
    <p:spTree>
      <p:nvGrpSpPr>
        <p:cNvPr id="752" name="Shape 752"/>
        <p:cNvGrpSpPr/>
        <p:nvPr/>
      </p:nvGrpSpPr>
      <p:grpSpPr>
        <a:xfrm>
          <a:off x="0" y="0"/>
          <a:ext cx="0" cy="0"/>
          <a:chOff x="0" y="0"/>
          <a:chExt cx="0" cy="0"/>
        </a:xfrm>
      </p:grpSpPr>
      <p:sp>
        <p:nvSpPr>
          <p:cNvPr id="753" name="Google Shape;753;p64"/>
          <p:cNvSpPr txBox="1"/>
          <p:nvPr>
            <p:ph type="title"/>
          </p:nvPr>
        </p:nvSpPr>
        <p:spPr>
          <a:xfrm>
            <a:off x="669929" y="594868"/>
            <a:ext cx="9702795" cy="1111695"/>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4" name="Google Shape;754;p6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rgbClr val="013046"/>
                </a:solidFill>
                <a:latin typeface="Courier New"/>
                <a:ea typeface="Courier New"/>
                <a:cs typeface="Courier New"/>
                <a:sym typeface="Courier New"/>
              </a:defRPr>
            </a:lvl1pPr>
            <a:lvl2pPr indent="0" lvl="1" marL="0" algn="l">
              <a:spcBef>
                <a:spcPts val="0"/>
              </a:spcBef>
              <a:buNone/>
              <a:defRPr sz="900">
                <a:solidFill>
                  <a:srgbClr val="013046"/>
                </a:solidFill>
                <a:latin typeface="Courier New"/>
                <a:ea typeface="Courier New"/>
                <a:cs typeface="Courier New"/>
                <a:sym typeface="Courier New"/>
              </a:defRPr>
            </a:lvl2pPr>
            <a:lvl3pPr indent="0" lvl="2" marL="0" algn="l">
              <a:spcBef>
                <a:spcPts val="0"/>
              </a:spcBef>
              <a:buNone/>
              <a:defRPr sz="900">
                <a:solidFill>
                  <a:srgbClr val="013046"/>
                </a:solidFill>
                <a:latin typeface="Courier New"/>
                <a:ea typeface="Courier New"/>
                <a:cs typeface="Courier New"/>
                <a:sym typeface="Courier New"/>
              </a:defRPr>
            </a:lvl3pPr>
            <a:lvl4pPr indent="0" lvl="3" marL="0" algn="l">
              <a:spcBef>
                <a:spcPts val="0"/>
              </a:spcBef>
              <a:buNone/>
              <a:defRPr sz="900">
                <a:solidFill>
                  <a:srgbClr val="013046"/>
                </a:solidFill>
                <a:latin typeface="Courier New"/>
                <a:ea typeface="Courier New"/>
                <a:cs typeface="Courier New"/>
                <a:sym typeface="Courier New"/>
              </a:defRPr>
            </a:lvl4pPr>
            <a:lvl5pPr indent="0" lvl="4" marL="0" algn="l">
              <a:spcBef>
                <a:spcPts val="0"/>
              </a:spcBef>
              <a:buNone/>
              <a:defRPr sz="900">
                <a:solidFill>
                  <a:srgbClr val="013046"/>
                </a:solidFill>
                <a:latin typeface="Courier New"/>
                <a:ea typeface="Courier New"/>
                <a:cs typeface="Courier New"/>
                <a:sym typeface="Courier New"/>
              </a:defRPr>
            </a:lvl5pPr>
            <a:lvl6pPr indent="0" lvl="5" marL="0" algn="l">
              <a:spcBef>
                <a:spcPts val="0"/>
              </a:spcBef>
              <a:buNone/>
              <a:defRPr sz="900">
                <a:solidFill>
                  <a:srgbClr val="013046"/>
                </a:solidFill>
                <a:latin typeface="Courier New"/>
                <a:ea typeface="Courier New"/>
                <a:cs typeface="Courier New"/>
                <a:sym typeface="Courier New"/>
              </a:defRPr>
            </a:lvl6pPr>
            <a:lvl7pPr indent="0" lvl="6" marL="0" algn="l">
              <a:spcBef>
                <a:spcPts val="0"/>
              </a:spcBef>
              <a:buNone/>
              <a:defRPr sz="900">
                <a:solidFill>
                  <a:srgbClr val="013046"/>
                </a:solidFill>
                <a:latin typeface="Courier New"/>
                <a:ea typeface="Courier New"/>
                <a:cs typeface="Courier New"/>
                <a:sym typeface="Courier New"/>
              </a:defRPr>
            </a:lvl7pPr>
            <a:lvl8pPr indent="0" lvl="7" marL="0" algn="l">
              <a:spcBef>
                <a:spcPts val="0"/>
              </a:spcBef>
              <a:buNone/>
              <a:defRPr sz="900">
                <a:solidFill>
                  <a:srgbClr val="013046"/>
                </a:solidFill>
                <a:latin typeface="Courier New"/>
                <a:ea typeface="Courier New"/>
                <a:cs typeface="Courier New"/>
                <a:sym typeface="Courier New"/>
              </a:defRPr>
            </a:lvl8pPr>
            <a:lvl9pPr indent="0" lvl="8" marL="0" algn="l">
              <a:spcBef>
                <a:spcPts val="0"/>
              </a:spcBef>
              <a:buNone/>
              <a:defRPr sz="900">
                <a:solidFill>
                  <a:srgbClr val="01304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755" name="Google Shape;755;p64"/>
          <p:cNvSpPr txBox="1"/>
          <p:nvPr>
            <p:ph idx="1" type="body"/>
          </p:nvPr>
        </p:nvSpPr>
        <p:spPr>
          <a:xfrm>
            <a:off x="669600" y="4573514"/>
            <a:ext cx="3433763" cy="170028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accent1"/>
              </a:buClr>
              <a:buSzPts val="1800"/>
              <a:buNone/>
              <a:defRPr sz="1800">
                <a:solidFill>
                  <a:schemeClr val="accent1"/>
                </a:solidFill>
                <a:latin typeface="Arial"/>
                <a:ea typeface="Arial"/>
                <a:cs typeface="Arial"/>
                <a:sym typeface="Arial"/>
              </a:defRPr>
            </a:lvl1pPr>
            <a:lvl2pPr indent="-228600" lvl="1" marL="914400" algn="ctr">
              <a:lnSpc>
                <a:spcPct val="110000"/>
              </a:lnSpc>
              <a:spcBef>
                <a:spcPts val="600"/>
              </a:spcBef>
              <a:spcAft>
                <a:spcPts val="0"/>
              </a:spcAft>
              <a:buClr>
                <a:schemeClr val="dk1"/>
              </a:buClr>
              <a:buSzPts val="1200"/>
              <a:buNone/>
              <a:defRPr sz="1200">
                <a:solidFill>
                  <a:schemeClr val="dk1"/>
                </a:solidFill>
                <a:latin typeface="Arial"/>
                <a:ea typeface="Arial"/>
                <a:cs typeface="Arial"/>
                <a:sym typeface="Arial"/>
              </a:defRPr>
            </a:lvl2pPr>
            <a:lvl3pPr indent="-304800" lvl="2" marL="1371600" algn="ctr">
              <a:lnSpc>
                <a:spcPct val="120000"/>
              </a:lnSpc>
              <a:spcBef>
                <a:spcPts val="500"/>
              </a:spcBef>
              <a:spcAft>
                <a:spcPts val="0"/>
              </a:spcAft>
              <a:buSzPts val="1200"/>
              <a:buChar char="•"/>
              <a:defRPr/>
            </a:lvl3pPr>
            <a:lvl4pPr indent="-228600" lvl="3" marL="1828800" algn="ctr">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56" name="Google Shape;756;p64"/>
          <p:cNvGrpSpPr/>
          <p:nvPr/>
        </p:nvGrpSpPr>
        <p:grpSpPr>
          <a:xfrm>
            <a:off x="660401" y="2375162"/>
            <a:ext cx="3477980" cy="2022147"/>
            <a:chOff x="4629213" y="1706563"/>
            <a:chExt cx="6870482" cy="3994596"/>
          </a:xfrm>
        </p:grpSpPr>
        <p:sp>
          <p:nvSpPr>
            <p:cNvPr id="757" name="Google Shape;757;p64"/>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8" name="Google Shape;758;p64"/>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9" name="Google Shape;759;p64"/>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0" name="Google Shape;760;p64"/>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61" name="Google Shape;761;p64"/>
          <p:cNvSpPr/>
          <p:nvPr>
            <p:ph idx="2" type="pic"/>
          </p:nvPr>
        </p:nvSpPr>
        <p:spPr>
          <a:xfrm>
            <a:off x="1062250" y="2487026"/>
            <a:ext cx="2680741" cy="1692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62" name="Google Shape;762;p64"/>
          <p:cNvSpPr txBox="1"/>
          <p:nvPr>
            <p:ph idx="3" type="body"/>
          </p:nvPr>
        </p:nvSpPr>
        <p:spPr>
          <a:xfrm>
            <a:off x="4378048" y="4573514"/>
            <a:ext cx="3433763" cy="170028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accent1"/>
              </a:buClr>
              <a:buSzPts val="1800"/>
              <a:buNone/>
              <a:defRPr sz="1800">
                <a:solidFill>
                  <a:schemeClr val="accent1"/>
                </a:solidFill>
                <a:latin typeface="Arial"/>
                <a:ea typeface="Arial"/>
                <a:cs typeface="Arial"/>
                <a:sym typeface="Arial"/>
              </a:defRPr>
            </a:lvl1pPr>
            <a:lvl2pPr indent="-228600" lvl="1" marL="914400" algn="ctr">
              <a:lnSpc>
                <a:spcPct val="110000"/>
              </a:lnSpc>
              <a:spcBef>
                <a:spcPts val="600"/>
              </a:spcBef>
              <a:spcAft>
                <a:spcPts val="0"/>
              </a:spcAft>
              <a:buClr>
                <a:schemeClr val="dk1"/>
              </a:buClr>
              <a:buSzPts val="1200"/>
              <a:buNone/>
              <a:defRPr sz="1200">
                <a:solidFill>
                  <a:schemeClr val="dk1"/>
                </a:solidFill>
                <a:latin typeface="Arial"/>
                <a:ea typeface="Arial"/>
                <a:cs typeface="Arial"/>
                <a:sym typeface="Arial"/>
              </a:defRPr>
            </a:lvl2pPr>
            <a:lvl3pPr indent="-304800" lvl="2" marL="1371600" algn="ctr">
              <a:lnSpc>
                <a:spcPct val="120000"/>
              </a:lnSpc>
              <a:spcBef>
                <a:spcPts val="500"/>
              </a:spcBef>
              <a:spcAft>
                <a:spcPts val="0"/>
              </a:spcAft>
              <a:buSzPts val="1200"/>
              <a:buChar char="•"/>
              <a:defRPr/>
            </a:lvl3pPr>
            <a:lvl4pPr indent="-228600" lvl="3" marL="1828800" algn="ctr">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63" name="Google Shape;763;p64"/>
          <p:cNvGrpSpPr/>
          <p:nvPr/>
        </p:nvGrpSpPr>
        <p:grpSpPr>
          <a:xfrm>
            <a:off x="4368849" y="2375162"/>
            <a:ext cx="3477980" cy="2022147"/>
            <a:chOff x="4629213" y="1706563"/>
            <a:chExt cx="6870482" cy="3994596"/>
          </a:xfrm>
        </p:grpSpPr>
        <p:sp>
          <p:nvSpPr>
            <p:cNvPr id="764" name="Google Shape;764;p64"/>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5" name="Google Shape;765;p64"/>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6" name="Google Shape;766;p64"/>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7" name="Google Shape;767;p64"/>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68" name="Google Shape;768;p64"/>
          <p:cNvSpPr/>
          <p:nvPr>
            <p:ph idx="4" type="pic"/>
          </p:nvPr>
        </p:nvSpPr>
        <p:spPr>
          <a:xfrm>
            <a:off x="4770698" y="2487026"/>
            <a:ext cx="2680741" cy="1692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69" name="Google Shape;769;p64"/>
          <p:cNvSpPr txBox="1"/>
          <p:nvPr>
            <p:ph idx="5" type="body"/>
          </p:nvPr>
        </p:nvSpPr>
        <p:spPr>
          <a:xfrm>
            <a:off x="8091892" y="4573514"/>
            <a:ext cx="3433763" cy="1700286"/>
          </a:xfrm>
          <a:prstGeom prst="rect">
            <a:avLst/>
          </a:prstGeom>
          <a:noFill/>
          <a:ln>
            <a:noFill/>
          </a:ln>
        </p:spPr>
        <p:txBody>
          <a:bodyPr anchorCtr="0" anchor="t" bIns="0" lIns="0" spcFirstLastPara="1" rIns="0" wrap="square" tIns="0">
            <a:noAutofit/>
          </a:bodyPr>
          <a:lstStyle>
            <a:lvl1pPr indent="-228600" lvl="0" marL="457200" algn="ctr">
              <a:lnSpc>
                <a:spcPct val="110000"/>
              </a:lnSpc>
              <a:spcBef>
                <a:spcPts val="0"/>
              </a:spcBef>
              <a:spcAft>
                <a:spcPts val="0"/>
              </a:spcAft>
              <a:buClr>
                <a:schemeClr val="accent1"/>
              </a:buClr>
              <a:buSzPts val="1800"/>
              <a:buNone/>
              <a:defRPr sz="1800">
                <a:solidFill>
                  <a:schemeClr val="accent1"/>
                </a:solidFill>
                <a:latin typeface="Arial"/>
                <a:ea typeface="Arial"/>
                <a:cs typeface="Arial"/>
                <a:sym typeface="Arial"/>
              </a:defRPr>
            </a:lvl1pPr>
            <a:lvl2pPr indent="-228600" lvl="1" marL="914400" algn="ctr">
              <a:lnSpc>
                <a:spcPct val="110000"/>
              </a:lnSpc>
              <a:spcBef>
                <a:spcPts val="600"/>
              </a:spcBef>
              <a:spcAft>
                <a:spcPts val="0"/>
              </a:spcAft>
              <a:buClr>
                <a:schemeClr val="dk1"/>
              </a:buClr>
              <a:buSzPts val="1200"/>
              <a:buNone/>
              <a:defRPr sz="1200">
                <a:solidFill>
                  <a:schemeClr val="dk1"/>
                </a:solidFill>
                <a:latin typeface="Arial"/>
                <a:ea typeface="Arial"/>
                <a:cs typeface="Arial"/>
                <a:sym typeface="Arial"/>
              </a:defRPr>
            </a:lvl2pPr>
            <a:lvl3pPr indent="-304800" lvl="2" marL="1371600" algn="ctr">
              <a:lnSpc>
                <a:spcPct val="120000"/>
              </a:lnSpc>
              <a:spcBef>
                <a:spcPts val="500"/>
              </a:spcBef>
              <a:spcAft>
                <a:spcPts val="0"/>
              </a:spcAft>
              <a:buSzPts val="1200"/>
              <a:buChar char="•"/>
              <a:defRPr/>
            </a:lvl3pPr>
            <a:lvl4pPr indent="-228600" lvl="3" marL="1828800" algn="ctr">
              <a:lnSpc>
                <a:spcPct val="120000"/>
              </a:lnSpc>
              <a:spcBef>
                <a:spcPts val="1200"/>
              </a:spcBef>
              <a:spcAft>
                <a:spcPts val="0"/>
              </a:spcAft>
              <a:buSzPts val="1000"/>
              <a:buNone/>
              <a:defRPr/>
            </a:lvl4pPr>
            <a:lvl5pPr indent="-228600" lvl="4" marL="2286000" algn="l">
              <a:lnSpc>
                <a:spcPct val="120000"/>
              </a:lnSpc>
              <a:spcBef>
                <a:spcPts val="1200"/>
              </a:spcBef>
              <a:spcAft>
                <a:spcPts val="0"/>
              </a:spcAft>
              <a:buClr>
                <a:schemeClr val="accent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70" name="Google Shape;770;p64"/>
          <p:cNvGrpSpPr/>
          <p:nvPr/>
        </p:nvGrpSpPr>
        <p:grpSpPr>
          <a:xfrm>
            <a:off x="8082693" y="2375162"/>
            <a:ext cx="3477980" cy="2022147"/>
            <a:chOff x="4629213" y="1706563"/>
            <a:chExt cx="6870482" cy="3994596"/>
          </a:xfrm>
        </p:grpSpPr>
        <p:sp>
          <p:nvSpPr>
            <p:cNvPr id="771" name="Google Shape;771;p64"/>
            <p:cNvSpPr/>
            <p:nvPr/>
          </p:nvSpPr>
          <p:spPr>
            <a:xfrm>
              <a:off x="4629213" y="5634025"/>
              <a:ext cx="6870482" cy="67134"/>
            </a:xfrm>
            <a:custGeom>
              <a:rect b="b" l="l" r="r" t="t"/>
              <a:pathLst>
                <a:path extrusionOk="0" h="101891" w="9323069">
                  <a:moveTo>
                    <a:pt x="4693635" y="0"/>
                  </a:moveTo>
                  <a:lnTo>
                    <a:pt x="0" y="0"/>
                  </a:lnTo>
                  <a:cubicBezTo>
                    <a:pt x="0" y="0"/>
                    <a:pt x="156972" y="101891"/>
                    <a:pt x="235839" y="101891"/>
                  </a:cubicBezTo>
                  <a:lnTo>
                    <a:pt x="9087326" y="101891"/>
                  </a:lnTo>
                  <a:cubicBezTo>
                    <a:pt x="9166098" y="101891"/>
                    <a:pt x="9323070" y="0"/>
                    <a:pt x="9323070" y="0"/>
                  </a:cubicBezTo>
                  <a:close/>
                </a:path>
              </a:pathLst>
            </a:custGeom>
            <a:solidFill>
              <a:srgbClr val="C7C7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2" name="Google Shape;772;p64"/>
            <p:cNvSpPr/>
            <p:nvPr/>
          </p:nvSpPr>
          <p:spPr>
            <a:xfrm>
              <a:off x="5273121" y="5129290"/>
              <a:ext cx="5582719" cy="377522"/>
            </a:xfrm>
            <a:custGeom>
              <a:rect b="b" l="l" r="r" t="t"/>
              <a:pathLst>
                <a:path extrusionOk="0" h="503845" w="7575608">
                  <a:moveTo>
                    <a:pt x="7575338" y="0"/>
                  </a:moveTo>
                  <a:lnTo>
                    <a:pt x="7368265" y="0"/>
                  </a:lnTo>
                  <a:lnTo>
                    <a:pt x="7368265" y="185898"/>
                  </a:lnTo>
                  <a:lnTo>
                    <a:pt x="219371" y="185898"/>
                  </a:lnTo>
                  <a:lnTo>
                    <a:pt x="219371" y="0"/>
                  </a:lnTo>
                  <a:lnTo>
                    <a:pt x="296" y="0"/>
                  </a:lnTo>
                  <a:cubicBezTo>
                    <a:pt x="296" y="97135"/>
                    <a:pt x="-370" y="194175"/>
                    <a:pt x="296" y="291309"/>
                  </a:cubicBezTo>
                  <a:cubicBezTo>
                    <a:pt x="-877" y="350642"/>
                    <a:pt x="6240" y="409849"/>
                    <a:pt x="21442" y="467218"/>
                  </a:cubicBezTo>
                  <a:cubicBezTo>
                    <a:pt x="31729" y="502324"/>
                    <a:pt x="34777" y="503846"/>
                    <a:pt x="70877" y="503846"/>
                  </a:cubicBezTo>
                  <a:lnTo>
                    <a:pt x="7504568" y="503846"/>
                  </a:lnTo>
                  <a:cubicBezTo>
                    <a:pt x="7540668" y="503846"/>
                    <a:pt x="7543811" y="502324"/>
                    <a:pt x="7554098" y="467218"/>
                  </a:cubicBezTo>
                  <a:cubicBezTo>
                    <a:pt x="7569206" y="409831"/>
                    <a:pt x="7576322" y="350638"/>
                    <a:pt x="7575243" y="291310"/>
                  </a:cubicBezTo>
                  <a:cubicBezTo>
                    <a:pt x="7576005" y="194175"/>
                    <a:pt x="7575338" y="97135"/>
                    <a:pt x="7575338" y="0"/>
                  </a:cubicBezTo>
                  <a:close/>
                </a:path>
              </a:pathLst>
            </a:custGeom>
            <a:solidFill>
              <a:srgbClr val="41413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3" name="Google Shape;773;p64"/>
            <p:cNvSpPr/>
            <p:nvPr/>
          </p:nvSpPr>
          <p:spPr>
            <a:xfrm>
              <a:off x="5273198" y="1706563"/>
              <a:ext cx="5582512" cy="3689830"/>
            </a:xfrm>
            <a:custGeom>
              <a:rect b="b" l="l" r="r" t="t"/>
              <a:pathLst>
                <a:path extrusionOk="0" h="4924481" w="7575328">
                  <a:moveTo>
                    <a:pt x="7548754" y="147272"/>
                  </a:moveTo>
                  <a:cubicBezTo>
                    <a:pt x="7509987" y="66596"/>
                    <a:pt x="7444265" y="19027"/>
                    <a:pt x="7355778" y="3235"/>
                  </a:cubicBezTo>
                  <a:cubicBezTo>
                    <a:pt x="7351968" y="2390"/>
                    <a:pt x="7348214" y="1309"/>
                    <a:pt x="7344538" y="0"/>
                  </a:cubicBezTo>
                  <a:lnTo>
                    <a:pt x="230792" y="0"/>
                  </a:lnTo>
                  <a:cubicBezTo>
                    <a:pt x="210694" y="5328"/>
                    <a:pt x="190025" y="9514"/>
                    <a:pt x="170498" y="16268"/>
                  </a:cubicBezTo>
                  <a:cubicBezTo>
                    <a:pt x="67931" y="53362"/>
                    <a:pt x="-286" y="150770"/>
                    <a:pt x="1" y="259724"/>
                  </a:cubicBezTo>
                  <a:lnTo>
                    <a:pt x="1" y="4756851"/>
                  </a:lnTo>
                  <a:cubicBezTo>
                    <a:pt x="1" y="4854652"/>
                    <a:pt x="69819" y="4924482"/>
                    <a:pt x="167641" y="4924482"/>
                  </a:cubicBezTo>
                  <a:lnTo>
                    <a:pt x="7406641" y="4924482"/>
                  </a:lnTo>
                  <a:cubicBezTo>
                    <a:pt x="7492366" y="4924482"/>
                    <a:pt x="7553707" y="4875011"/>
                    <a:pt x="7572567" y="4791290"/>
                  </a:cubicBezTo>
                  <a:cubicBezTo>
                    <a:pt x="7573251" y="4789162"/>
                    <a:pt x="7574178" y="4787119"/>
                    <a:pt x="7575329" y="4785201"/>
                  </a:cubicBezTo>
                  <a:lnTo>
                    <a:pt x="7575329" y="230422"/>
                  </a:lnTo>
                  <a:cubicBezTo>
                    <a:pt x="7567137" y="202642"/>
                    <a:pt x="7561423" y="173149"/>
                    <a:pt x="7548754" y="147272"/>
                  </a:cubicBezTo>
                  <a:close/>
                  <a:moveTo>
                    <a:pt x="7367779" y="4753902"/>
                  </a:moveTo>
                  <a:lnTo>
                    <a:pt x="219266" y="4753902"/>
                  </a:lnTo>
                  <a:lnTo>
                    <a:pt x="219266" y="290739"/>
                  </a:lnTo>
                  <a:lnTo>
                    <a:pt x="7368160" y="290739"/>
                  </a:lnTo>
                  <a:close/>
                </a:path>
              </a:pathLst>
            </a:custGeom>
            <a:solidFill>
              <a:srgbClr val="2D2D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4" name="Google Shape;774;p64"/>
            <p:cNvSpPr/>
            <p:nvPr/>
          </p:nvSpPr>
          <p:spPr>
            <a:xfrm>
              <a:off x="4629213" y="5504421"/>
              <a:ext cx="6870482" cy="135909"/>
            </a:xfrm>
            <a:prstGeom prst="roundRect">
              <a:avLst>
                <a:gd fmla="val 16667" name="adj"/>
              </a:avLst>
            </a:prstGeom>
            <a:solidFill>
              <a:srgbClr val="E4E5E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75" name="Google Shape;775;p64"/>
          <p:cNvSpPr/>
          <p:nvPr>
            <p:ph idx="6" type="pic"/>
          </p:nvPr>
        </p:nvSpPr>
        <p:spPr>
          <a:xfrm>
            <a:off x="8484542" y="2487026"/>
            <a:ext cx="2680741" cy="1692000"/>
          </a:xfrm>
          <a:prstGeom prst="rect">
            <a:avLst/>
          </a:prstGeom>
          <a:solidFill>
            <a:schemeClr val="lt2"/>
          </a:solidFill>
          <a:ln>
            <a:noFill/>
          </a:ln>
        </p:spPr>
        <p:txBody>
          <a:bodyPr anchorCtr="0" anchor="ctr" bIns="0" lIns="0" spcFirstLastPara="1" rIns="0" wrap="square" tIns="0">
            <a:noAutofit/>
          </a:bodyPr>
          <a:lstStyle>
            <a:lvl1pPr lvl="0" marR="0" rtl="0" algn="ctr">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6" name="Google Shape;776;p64"/>
          <p:cNvSpPr txBox="1"/>
          <p:nvPr>
            <p:ph idx="7"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777" name="Google Shape;777;p64"/>
          <p:cNvSpPr txBox="1"/>
          <p:nvPr/>
        </p:nvSpPr>
        <p:spPr>
          <a:xfrm rot="5400000">
            <a:off x="10995900" y="5578100"/>
            <a:ext cx="1194600" cy="196800"/>
          </a:xfrm>
          <a:prstGeom prst="rect">
            <a:avLst/>
          </a:prstGeom>
          <a:noFill/>
          <a:ln cap="flat" cmpd="sng" w="9525">
            <a:solidFill>
              <a:srgbClr val="0130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013046"/>
                </a:solidFill>
                <a:latin typeface="Courier New"/>
                <a:ea typeface="Courier New"/>
                <a:cs typeface="Courier New"/>
                <a:sym typeface="Courier New"/>
              </a:rPr>
              <a:t>Internal use only</a:t>
            </a:r>
            <a:endParaRPr sz="750">
              <a:solidFill>
                <a:srgbClr val="013046"/>
              </a:solidFill>
              <a:latin typeface="Courier New"/>
              <a:ea typeface="Courier New"/>
              <a:cs typeface="Courier New"/>
              <a:sym typeface="Courier New"/>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Opt.C" showMasterSp="0">
  <p:cSld name="3_Divider Opt.C">
    <p:bg>
      <p:bgPr>
        <a:solidFill>
          <a:schemeClr val="accent1"/>
        </a:solidFill>
      </p:bgPr>
    </p:bg>
    <p:spTree>
      <p:nvGrpSpPr>
        <p:cNvPr id="80" name="Shape 80"/>
        <p:cNvGrpSpPr/>
        <p:nvPr/>
      </p:nvGrpSpPr>
      <p:grpSpPr>
        <a:xfrm>
          <a:off x="0" y="0"/>
          <a:ext cx="0" cy="0"/>
          <a:chOff x="0" y="0"/>
          <a:chExt cx="0" cy="0"/>
        </a:xfrm>
      </p:grpSpPr>
      <p:sp>
        <p:nvSpPr>
          <p:cNvPr id="81" name="Google Shape;81;p8"/>
          <p:cNvSpPr txBox="1"/>
          <p:nvPr>
            <p:ph type="title"/>
          </p:nvPr>
        </p:nvSpPr>
        <p:spPr>
          <a:xfrm rot="-5400000">
            <a:off x="-1087741" y="2285208"/>
            <a:ext cx="5719766" cy="2286000"/>
          </a:xfrm>
          <a:prstGeom prst="rect">
            <a:avLst/>
          </a:prstGeom>
          <a:noFill/>
          <a:ln>
            <a:noFill/>
          </a:ln>
        </p:spPr>
        <p:txBody>
          <a:bodyPr anchorCtr="0" anchor="t" bIns="0" lIns="0" spcFirstLastPara="1" rIns="0" wrap="square" tIns="0">
            <a:noAutofit/>
          </a:bodyPr>
          <a:lstStyle>
            <a:lvl1pPr indent="0" lvl="0" marL="0" marR="0" rtl="0" algn="l">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8"/>
          <p:cNvPicPr preferRelativeResize="0"/>
          <p:nvPr/>
        </p:nvPicPr>
        <p:blipFill rotWithShape="1">
          <a:blip r:embed="rId2">
            <a:alphaModFix/>
          </a:blip>
          <a:srcRect b="0" l="0" r="0" t="0"/>
          <a:stretch/>
        </p:blipFill>
        <p:spPr>
          <a:xfrm>
            <a:off x="9224963" y="467114"/>
            <a:ext cx="579437" cy="127376"/>
          </a:xfrm>
          <a:prstGeom prst="rect">
            <a:avLst/>
          </a:prstGeom>
          <a:noFill/>
          <a:ln>
            <a:noFill/>
          </a:ln>
        </p:spPr>
      </p:pic>
      <p:sp>
        <p:nvSpPr>
          <p:cNvPr id="83" name="Google Shape;83;p8"/>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sz="900">
                <a:solidFill>
                  <a:schemeClr val="lt1"/>
                </a:solidFill>
                <a:latin typeface="Courier New"/>
                <a:ea typeface="Courier New"/>
                <a:cs typeface="Courier New"/>
                <a:sym typeface="Courier New"/>
              </a:defRPr>
            </a:lvl1pPr>
            <a:lvl2pPr indent="0" lvl="1" marL="0" algn="l">
              <a:spcBef>
                <a:spcPts val="0"/>
              </a:spcBef>
              <a:buNone/>
              <a:defRPr sz="900">
                <a:solidFill>
                  <a:schemeClr val="lt1"/>
                </a:solidFill>
                <a:latin typeface="Courier New"/>
                <a:ea typeface="Courier New"/>
                <a:cs typeface="Courier New"/>
                <a:sym typeface="Courier New"/>
              </a:defRPr>
            </a:lvl2pPr>
            <a:lvl3pPr indent="0" lvl="2" marL="0" algn="l">
              <a:spcBef>
                <a:spcPts val="0"/>
              </a:spcBef>
              <a:buNone/>
              <a:defRPr sz="900">
                <a:solidFill>
                  <a:schemeClr val="lt1"/>
                </a:solidFill>
                <a:latin typeface="Courier New"/>
                <a:ea typeface="Courier New"/>
                <a:cs typeface="Courier New"/>
                <a:sym typeface="Courier New"/>
              </a:defRPr>
            </a:lvl3pPr>
            <a:lvl4pPr indent="0" lvl="3" marL="0" algn="l">
              <a:spcBef>
                <a:spcPts val="0"/>
              </a:spcBef>
              <a:buNone/>
              <a:defRPr sz="900">
                <a:solidFill>
                  <a:schemeClr val="lt1"/>
                </a:solidFill>
                <a:latin typeface="Courier New"/>
                <a:ea typeface="Courier New"/>
                <a:cs typeface="Courier New"/>
                <a:sym typeface="Courier New"/>
              </a:defRPr>
            </a:lvl4pPr>
            <a:lvl5pPr indent="0" lvl="4" marL="0" algn="l">
              <a:spcBef>
                <a:spcPts val="0"/>
              </a:spcBef>
              <a:buNone/>
              <a:defRPr sz="900">
                <a:solidFill>
                  <a:schemeClr val="lt1"/>
                </a:solidFill>
                <a:latin typeface="Courier New"/>
                <a:ea typeface="Courier New"/>
                <a:cs typeface="Courier New"/>
                <a:sym typeface="Courier New"/>
              </a:defRPr>
            </a:lvl5pPr>
            <a:lvl6pPr indent="0" lvl="5" marL="0" algn="l">
              <a:spcBef>
                <a:spcPts val="0"/>
              </a:spcBef>
              <a:buNone/>
              <a:defRPr sz="900">
                <a:solidFill>
                  <a:schemeClr val="lt1"/>
                </a:solidFill>
                <a:latin typeface="Courier New"/>
                <a:ea typeface="Courier New"/>
                <a:cs typeface="Courier New"/>
                <a:sym typeface="Courier New"/>
              </a:defRPr>
            </a:lvl6pPr>
            <a:lvl7pPr indent="0" lvl="6" marL="0" algn="l">
              <a:spcBef>
                <a:spcPts val="0"/>
              </a:spcBef>
              <a:buNone/>
              <a:defRPr sz="900">
                <a:solidFill>
                  <a:schemeClr val="lt1"/>
                </a:solidFill>
                <a:latin typeface="Courier New"/>
                <a:ea typeface="Courier New"/>
                <a:cs typeface="Courier New"/>
                <a:sym typeface="Courier New"/>
              </a:defRPr>
            </a:lvl7pPr>
            <a:lvl8pPr indent="0" lvl="7" marL="0" algn="l">
              <a:spcBef>
                <a:spcPts val="0"/>
              </a:spcBef>
              <a:buNone/>
              <a:defRPr sz="900">
                <a:solidFill>
                  <a:schemeClr val="lt1"/>
                </a:solidFill>
                <a:latin typeface="Courier New"/>
                <a:ea typeface="Courier New"/>
                <a:cs typeface="Courier New"/>
                <a:sym typeface="Courier New"/>
              </a:defRPr>
            </a:lvl8pPr>
            <a:lvl9pPr indent="0" lvl="8" marL="0" algn="l">
              <a:spcBef>
                <a:spcPts val="0"/>
              </a:spcBef>
              <a:buNone/>
              <a:defRPr sz="900">
                <a:solidFill>
                  <a:schemeClr val="lt1"/>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sp>
        <p:nvSpPr>
          <p:cNvPr id="84" name="Google Shape;84;p8"/>
          <p:cNvSpPr txBox="1"/>
          <p:nvPr>
            <p:ph idx="1" type="body"/>
          </p:nvPr>
        </p:nvSpPr>
        <p:spPr>
          <a:xfrm>
            <a:off x="3514725" y="5152263"/>
            <a:ext cx="6858000" cy="1160463"/>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0"/>
              </a:spcBef>
              <a:spcAft>
                <a:spcPts val="0"/>
              </a:spcAft>
              <a:buClr>
                <a:schemeClr val="lt1"/>
              </a:buClr>
              <a:buSzPts val="1800"/>
              <a:buFont typeface="Arial"/>
              <a:buNone/>
              <a:defRPr>
                <a:solidFill>
                  <a:schemeClr val="lt1"/>
                </a:solidFill>
              </a:defRPr>
            </a:lvl1pPr>
            <a:lvl2pPr indent="-228600" lvl="1" marL="914400" marR="0" rtl="0" algn="l">
              <a:lnSpc>
                <a:spcPct val="110000"/>
              </a:lnSpc>
              <a:spcBef>
                <a:spcPts val="0"/>
              </a:spcBef>
              <a:spcAft>
                <a:spcPts val="0"/>
              </a:spcAft>
              <a:buClr>
                <a:schemeClr val="lt1"/>
              </a:buClr>
              <a:buSzPts val="1800"/>
              <a:buFont typeface="Arial"/>
              <a:buNone/>
              <a:defRPr sz="1800">
                <a:solidFill>
                  <a:schemeClr val="lt1"/>
                </a:solidFill>
              </a:defRPr>
            </a:lvl2pPr>
            <a:lvl3pPr indent="-228600" lvl="2" marL="1371600" marR="0" rtl="0" algn="l">
              <a:lnSpc>
                <a:spcPct val="110000"/>
              </a:lnSpc>
              <a:spcBef>
                <a:spcPts val="0"/>
              </a:spcBef>
              <a:spcAft>
                <a:spcPts val="0"/>
              </a:spcAft>
              <a:buClr>
                <a:schemeClr val="lt1"/>
              </a:buClr>
              <a:buSzPts val="1800"/>
              <a:buFont typeface="Arial"/>
              <a:buNone/>
              <a:defRPr>
                <a:solidFill>
                  <a:schemeClr val="lt1"/>
                </a:solidFill>
              </a:defRPr>
            </a:lvl3pPr>
            <a:lvl4pPr indent="-228600" lvl="3" marL="1828800" marR="0" rtl="0" algn="l">
              <a:lnSpc>
                <a:spcPct val="110000"/>
              </a:lnSpc>
              <a:spcBef>
                <a:spcPts val="0"/>
              </a:spcBef>
              <a:spcAft>
                <a:spcPts val="0"/>
              </a:spcAft>
              <a:buClr>
                <a:schemeClr val="lt1"/>
              </a:buClr>
              <a:buSzPts val="1800"/>
              <a:buFont typeface="Arial"/>
              <a:buNone/>
              <a:defRPr>
                <a:solidFill>
                  <a:schemeClr val="lt1"/>
                </a:solidFill>
              </a:defRPr>
            </a:lvl4pPr>
            <a:lvl5pPr indent="-228600" lvl="4" marL="2286000" marR="0" rtl="0" algn="l">
              <a:lnSpc>
                <a:spcPct val="110000"/>
              </a:lnSpc>
              <a:spcBef>
                <a:spcPts val="0"/>
              </a:spcBef>
              <a:spcAft>
                <a:spcPts val="0"/>
              </a:spcAft>
              <a:buClr>
                <a:schemeClr val="lt1"/>
              </a:buClr>
              <a:buSzPts val="1800"/>
              <a:buFont typeface="Arial"/>
              <a:buNone/>
              <a:defRPr>
                <a:solidFill>
                  <a:schemeClr val="lt1"/>
                </a:solidFill>
              </a:defRPr>
            </a:lvl5pPr>
            <a:lvl6pPr indent="-228600" lvl="5" marL="2743200" marR="0" rtl="0" algn="l">
              <a:lnSpc>
                <a:spcPct val="110000"/>
              </a:lnSpc>
              <a:spcBef>
                <a:spcPts val="0"/>
              </a:spcBef>
              <a:spcAft>
                <a:spcPts val="0"/>
              </a:spcAft>
              <a:buClr>
                <a:schemeClr val="lt1"/>
              </a:buClr>
              <a:buSzPts val="1800"/>
              <a:buFont typeface="Arial"/>
              <a:buNone/>
              <a:defRPr>
                <a:solidFill>
                  <a:schemeClr val="lt1"/>
                </a:solidFill>
              </a:defRPr>
            </a:lvl6pPr>
            <a:lvl7pPr indent="-228600" lvl="6" marL="3200400" marR="0" rtl="0" algn="l">
              <a:lnSpc>
                <a:spcPct val="110000"/>
              </a:lnSpc>
              <a:spcBef>
                <a:spcPts val="0"/>
              </a:spcBef>
              <a:spcAft>
                <a:spcPts val="0"/>
              </a:spcAft>
              <a:buClr>
                <a:schemeClr val="lt1"/>
              </a:buClr>
              <a:buSzPts val="1800"/>
              <a:buFont typeface="Arial"/>
              <a:buNone/>
              <a:defRPr>
                <a:solidFill>
                  <a:schemeClr val="lt1"/>
                </a:solidFill>
              </a:defRPr>
            </a:lvl7pPr>
            <a:lvl8pPr indent="-228600" lvl="7" marL="3657600" marR="0" rtl="0" algn="l">
              <a:lnSpc>
                <a:spcPct val="110000"/>
              </a:lnSpc>
              <a:spcBef>
                <a:spcPts val="0"/>
              </a:spcBef>
              <a:spcAft>
                <a:spcPts val="0"/>
              </a:spcAft>
              <a:buClr>
                <a:schemeClr val="lt1"/>
              </a:buClr>
              <a:buSzPts val="1800"/>
              <a:buFont typeface="Arial"/>
              <a:buNone/>
              <a:defRPr>
                <a:solidFill>
                  <a:schemeClr val="lt1"/>
                </a:solidFill>
              </a:defRPr>
            </a:lvl8pPr>
            <a:lvl9pPr indent="-228600" lvl="8" marL="4114800" marR="0" rtl="0" algn="l">
              <a:lnSpc>
                <a:spcPct val="110000"/>
              </a:lnSpc>
              <a:spcBef>
                <a:spcPts val="0"/>
              </a:spcBef>
              <a:spcAft>
                <a:spcPts val="0"/>
              </a:spcAft>
              <a:buClr>
                <a:schemeClr val="lt1"/>
              </a:buClr>
              <a:buSzPts val="1800"/>
              <a:buFont typeface="Arial"/>
              <a:buNone/>
              <a:defRPr>
                <a:solidFill>
                  <a:schemeClr val="lt1"/>
                </a:solidFill>
              </a:defRPr>
            </a:lvl9pPr>
          </a:lstStyle>
          <a:p/>
        </p:txBody>
      </p:sp>
      <p:sp>
        <p:nvSpPr>
          <p:cNvPr id="85" name="Google Shape;85;p8"/>
          <p:cNvSpPr/>
          <p:nvPr/>
        </p:nvSpPr>
        <p:spPr>
          <a:xfrm rot="5400000">
            <a:off x="10306338" y="2375242"/>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FFFFFF"/>
                </a:solidFill>
                <a:latin typeface="Courier New"/>
                <a:ea typeface="Courier New"/>
                <a:cs typeface="Courier New"/>
                <a:sym typeface="Courier New"/>
              </a:rPr>
              <a:t>Proprietary + Confidential</a:t>
            </a:r>
            <a:endParaRPr b="0" i="0" sz="800" u="none" cap="none" strike="noStrike">
              <a:solidFill>
                <a:srgbClr val="FFFFFF"/>
              </a:solidFill>
              <a:latin typeface="Courier New"/>
              <a:ea typeface="Courier New"/>
              <a:cs typeface="Courier New"/>
              <a:sym typeface="Courier New"/>
            </a:endParaRPr>
          </a:p>
        </p:txBody>
      </p:sp>
      <p:sp>
        <p:nvSpPr>
          <p:cNvPr id="86" name="Google Shape;86;p8"/>
          <p:cNvSpPr txBox="1"/>
          <p:nvPr/>
        </p:nvSpPr>
        <p:spPr>
          <a:xfrm rot="5400000">
            <a:off x="10995888" y="5578100"/>
            <a:ext cx="1194600" cy="196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FFFFFF"/>
                </a:solidFill>
                <a:latin typeface="Courier New"/>
                <a:ea typeface="Courier New"/>
                <a:cs typeface="Courier New"/>
                <a:sym typeface="Courier New"/>
              </a:rPr>
              <a:t>Internal use only</a:t>
            </a:r>
            <a:endParaRPr sz="750">
              <a:solidFill>
                <a:srgbClr val="FFFFFF"/>
              </a:solidFill>
              <a:latin typeface="Courier New"/>
              <a:ea typeface="Courier New"/>
              <a:cs typeface="Courier New"/>
              <a:sym typeface="Courier New"/>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atement Opt.B">
  <p:cSld name="4_Statement Opt.B">
    <p:spTree>
      <p:nvGrpSpPr>
        <p:cNvPr id="87" name="Shape 87"/>
        <p:cNvGrpSpPr/>
        <p:nvPr/>
      </p:nvGrpSpPr>
      <p:grpSpPr>
        <a:xfrm>
          <a:off x="0" y="0"/>
          <a:ext cx="0" cy="0"/>
          <a:chOff x="0" y="0"/>
          <a:chExt cx="0" cy="0"/>
        </a:xfrm>
      </p:grpSpPr>
      <p:sp>
        <p:nvSpPr>
          <p:cNvPr id="88" name="Google Shape;88;p9"/>
          <p:cNvSpPr/>
          <p:nvPr>
            <p:ph idx="2" type="pic"/>
          </p:nvPr>
        </p:nvSpPr>
        <p:spPr>
          <a:xfrm>
            <a:off x="6380164" y="1152528"/>
            <a:ext cx="4576762" cy="5121272"/>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9"/>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90" name="Google Shape;90;p9"/>
          <p:cNvSpPr txBox="1"/>
          <p:nvPr>
            <p:ph idx="1" type="body"/>
          </p:nvPr>
        </p:nvSpPr>
        <p:spPr>
          <a:xfrm>
            <a:off x="670909" y="1152527"/>
            <a:ext cx="5140927" cy="4557711"/>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0"/>
              </a:spcBef>
              <a:spcAft>
                <a:spcPts val="0"/>
              </a:spcAft>
              <a:buClr>
                <a:schemeClr val="dk2"/>
              </a:buClr>
              <a:buSzPts val="4000"/>
              <a:buFont typeface="Arial"/>
              <a:buNone/>
              <a:defRPr sz="4000">
                <a:solidFill>
                  <a:schemeClr val="dk2"/>
                </a:solidFill>
                <a:latin typeface="Arial Black"/>
                <a:ea typeface="Arial Black"/>
                <a:cs typeface="Arial Black"/>
                <a:sym typeface="Arial Black"/>
              </a:defRPr>
            </a:lvl1pPr>
            <a:lvl2pPr indent="-228600" lvl="1" marL="914400" algn="l">
              <a:lnSpc>
                <a:spcPct val="90000"/>
              </a:lnSpc>
              <a:spcBef>
                <a:spcPts val="0"/>
              </a:spcBef>
              <a:spcAft>
                <a:spcPts val="0"/>
              </a:spcAft>
              <a:buClr>
                <a:schemeClr val="accent1"/>
              </a:buClr>
              <a:buSzPts val="4000"/>
              <a:buFont typeface="Arial"/>
              <a:buNone/>
              <a:defRPr sz="4000">
                <a:solidFill>
                  <a:schemeClr val="accent1"/>
                </a:solidFill>
                <a:latin typeface="Arial Black"/>
                <a:ea typeface="Arial Black"/>
                <a:cs typeface="Arial Black"/>
                <a:sym typeface="Arial Black"/>
              </a:defRPr>
            </a:lvl2pPr>
            <a:lvl3pPr indent="-228600" lvl="2" marL="1371600" algn="l">
              <a:lnSpc>
                <a:spcPct val="110000"/>
              </a:lnSpc>
              <a:spcBef>
                <a:spcPts val="0"/>
              </a:spcBef>
              <a:spcAft>
                <a:spcPts val="0"/>
              </a:spcAft>
              <a:buSzPts val="1800"/>
              <a:buNone/>
              <a:defRPr b="0" i="0" sz="1800">
                <a:solidFill>
                  <a:schemeClr val="accent1"/>
                </a:solidFill>
                <a:latin typeface="Arial"/>
                <a:ea typeface="Arial"/>
                <a:cs typeface="Arial"/>
                <a:sym typeface="Arial"/>
              </a:defRPr>
            </a:lvl3pPr>
            <a:lvl4pPr indent="-228600" lvl="3" marL="1828800" algn="l">
              <a:lnSpc>
                <a:spcPct val="110000"/>
              </a:lnSpc>
              <a:spcBef>
                <a:spcPts val="600"/>
              </a:spcBef>
              <a:spcAft>
                <a:spcPts val="0"/>
              </a:spcAft>
              <a:buSzPts val="1800"/>
              <a:buNone/>
              <a:defRPr b="0" i="0" sz="1800">
                <a:solidFill>
                  <a:schemeClr val="accent1"/>
                </a:solidFill>
                <a:latin typeface="Arial"/>
                <a:ea typeface="Arial"/>
                <a:cs typeface="Arial"/>
                <a:sym typeface="Arial"/>
              </a:defRPr>
            </a:lvl4pPr>
            <a:lvl5pPr indent="-228600" lvl="4" marL="2286000" algn="l">
              <a:lnSpc>
                <a:spcPct val="110000"/>
              </a:lnSpc>
              <a:spcBef>
                <a:spcPts val="600"/>
              </a:spcBef>
              <a:spcAft>
                <a:spcPts val="0"/>
              </a:spcAft>
              <a:buClr>
                <a:schemeClr val="accent1"/>
              </a:buClr>
              <a:buSzPts val="1800"/>
              <a:buFont typeface="Arial"/>
              <a:buNone/>
              <a:defRPr b="0" i="0" sz="1800">
                <a:solidFill>
                  <a:schemeClr val="accent1"/>
                </a:solidFill>
                <a:latin typeface="Arial"/>
                <a:ea typeface="Arial"/>
                <a:cs typeface="Arial"/>
                <a:sym typeface="Aria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9"/>
          <p:cNvSpPr txBox="1"/>
          <p:nvPr>
            <p:ph idx="3"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92" name="Google Shape;92;p9"/>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tat + Image x3">
  <p:cSld name="5_Stat + Image x3">
    <p:spTree>
      <p:nvGrpSpPr>
        <p:cNvPr id="93" name="Shape 93"/>
        <p:cNvGrpSpPr/>
        <p:nvPr/>
      </p:nvGrpSpPr>
      <p:grpSpPr>
        <a:xfrm>
          <a:off x="0" y="0"/>
          <a:ext cx="0" cy="0"/>
          <a:chOff x="0" y="0"/>
          <a:chExt cx="0" cy="0"/>
        </a:xfrm>
      </p:grpSpPr>
      <p:sp>
        <p:nvSpPr>
          <p:cNvPr id="94" name="Google Shape;94;p10"/>
          <p:cNvSpPr txBox="1"/>
          <p:nvPr>
            <p:ph idx="1" type="body"/>
          </p:nvPr>
        </p:nvSpPr>
        <p:spPr>
          <a:xfrm rot="-5400000">
            <a:off x="3251082" y="4856837"/>
            <a:ext cx="2261391" cy="573087"/>
          </a:xfrm>
          <a:prstGeom prst="rect">
            <a:avLst/>
          </a:prstGeom>
          <a:noFill/>
          <a:ln>
            <a:noFill/>
          </a:ln>
        </p:spPr>
        <p:txBody>
          <a:bodyPr anchorCtr="0" anchor="b" bIns="36000" lIns="0" spcFirstLastPara="1" rIns="0" wrap="square" tIns="0">
            <a:noAutofit/>
          </a:bodyPr>
          <a:lstStyle>
            <a:lvl1pPr indent="-228600" lvl="0" marL="457200" algn="l">
              <a:lnSpc>
                <a:spcPct val="110000"/>
              </a:lnSpc>
              <a:spcBef>
                <a:spcPts val="1200"/>
              </a:spcBef>
              <a:spcAft>
                <a:spcPts val="0"/>
              </a:spcAft>
              <a:buClr>
                <a:schemeClr val="accent1"/>
              </a:buClr>
              <a:buSzPts val="1600"/>
              <a:buNone/>
              <a:defRPr sz="1600"/>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rtl="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228600" lvl="7" marL="3657600" marR="0" rtl="0" algn="l">
              <a:lnSpc>
                <a:spcPct val="110000"/>
              </a:lnSpc>
              <a:spcBef>
                <a:spcPts val="0"/>
              </a:spcBef>
              <a:spcAft>
                <a:spcPts val="0"/>
              </a:spcAft>
              <a:buClr>
                <a:schemeClr val="accent1"/>
              </a:buClr>
              <a:buSzPts val="7200"/>
              <a:buFont typeface="Arial"/>
              <a:buNone/>
              <a:defRPr sz="7200">
                <a:solidFill>
                  <a:schemeClr val="accent1"/>
                </a:solidFill>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0"/>
          <p:cNvSpPr txBox="1"/>
          <p:nvPr>
            <p:ph type="title"/>
          </p:nvPr>
        </p:nvSpPr>
        <p:spPr>
          <a:xfrm>
            <a:off x="670911" y="1152528"/>
            <a:ext cx="5140927" cy="113605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2"/>
              </a:buClr>
              <a:buSzPts val="32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0"/>
          <p:cNvSpPr/>
          <p:nvPr>
            <p:ph idx="2" type="pic"/>
          </p:nvPr>
        </p:nvSpPr>
        <p:spPr>
          <a:xfrm>
            <a:off x="4664075" y="3992563"/>
            <a:ext cx="2286002" cy="2881231"/>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7" name="Google Shape;97;p10"/>
          <p:cNvSpPr/>
          <p:nvPr>
            <p:ph idx="3" type="pic"/>
          </p:nvPr>
        </p:nvSpPr>
        <p:spPr>
          <a:xfrm>
            <a:off x="6380163" y="1152528"/>
            <a:ext cx="3992562" cy="2271710"/>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8" name="Google Shape;98;p10"/>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AU"/>
              <a:t>‹#›</a:t>
            </a:fld>
            <a:endParaRPr/>
          </a:p>
        </p:txBody>
      </p:sp>
      <p:sp>
        <p:nvSpPr>
          <p:cNvPr id="99" name="Google Shape;99;p10"/>
          <p:cNvSpPr/>
          <p:nvPr>
            <p:ph idx="4" type="pic"/>
          </p:nvPr>
        </p:nvSpPr>
        <p:spPr>
          <a:xfrm>
            <a:off x="8086725" y="3983037"/>
            <a:ext cx="2870200" cy="2271709"/>
          </a:xfrm>
          <a:prstGeom prst="rect">
            <a:avLst/>
          </a:prstGeom>
          <a:solidFill>
            <a:schemeClr val="lt2"/>
          </a:solidFill>
          <a:ln>
            <a:noFill/>
          </a:ln>
        </p:spPr>
        <p:txBody>
          <a:bodyPr anchorCtr="0" anchor="t" bIns="0" lIns="0" spcFirstLastPara="1" rIns="0" wrap="square" tIns="0">
            <a:noAutofit/>
          </a:bodyPr>
          <a:lstStyle>
            <a:lvl1pPr lvl="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lvl="1"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lvl="4"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0" name="Google Shape;100;p10"/>
          <p:cNvSpPr txBox="1"/>
          <p:nvPr>
            <p:ph idx="5" type="body"/>
          </p:nvPr>
        </p:nvSpPr>
        <p:spPr>
          <a:xfrm>
            <a:off x="1248473" y="2856677"/>
            <a:ext cx="2266252" cy="1138236"/>
          </a:xfrm>
          <a:prstGeom prst="rect">
            <a:avLst/>
          </a:prstGeom>
          <a:noFill/>
          <a:ln>
            <a:noFill/>
          </a:ln>
        </p:spPr>
        <p:txBody>
          <a:bodyPr anchorCtr="0" anchor="b" bIns="0" lIns="0" spcFirstLastPara="1" rIns="0" wrap="square" tIns="0">
            <a:noAutofit/>
          </a:bodyPr>
          <a:lstStyle>
            <a:lvl1pPr indent="-228600" lvl="0" marL="457200" algn="l">
              <a:lnSpc>
                <a:spcPct val="110000"/>
              </a:lnSpc>
              <a:spcBef>
                <a:spcPts val="1200"/>
              </a:spcBef>
              <a:spcAft>
                <a:spcPts val="0"/>
              </a:spcAft>
              <a:buClr>
                <a:schemeClr val="accent1"/>
              </a:buClr>
              <a:buSzPts val="7200"/>
              <a:buNone/>
              <a:defRPr sz="7200">
                <a:solidFill>
                  <a:schemeClr val="accent1"/>
                </a:solidFill>
              </a:defRPr>
            </a:lvl1pPr>
            <a:lvl2pPr indent="-228600" lvl="1" marL="914400" algn="l">
              <a:lnSpc>
                <a:spcPct val="130000"/>
              </a:lnSpc>
              <a:spcBef>
                <a:spcPts val="600"/>
              </a:spcBef>
              <a:spcAft>
                <a:spcPts val="0"/>
              </a:spcAft>
              <a:buClr>
                <a:schemeClr val="dk1"/>
              </a:buClr>
              <a:buSzPts val="9600"/>
              <a:buNone/>
              <a:defRPr sz="9600">
                <a:solidFill>
                  <a:schemeClr val="dk1"/>
                </a:solidFill>
              </a:defRPr>
            </a:lvl2pPr>
            <a:lvl3pPr indent="-838200" lvl="2" marL="1371600" algn="l">
              <a:lnSpc>
                <a:spcPct val="120000"/>
              </a:lnSpc>
              <a:spcBef>
                <a:spcPts val="500"/>
              </a:spcBef>
              <a:spcAft>
                <a:spcPts val="0"/>
              </a:spcAft>
              <a:buSzPts val="9600"/>
              <a:buChar char="•"/>
              <a:defRPr sz="9600">
                <a:solidFill>
                  <a:schemeClr val="dk1"/>
                </a:solidFill>
              </a:defRPr>
            </a:lvl3pPr>
            <a:lvl4pPr indent="-228600" lvl="3" marL="1828800" algn="l">
              <a:lnSpc>
                <a:spcPct val="120000"/>
              </a:lnSpc>
              <a:spcBef>
                <a:spcPts val="1200"/>
              </a:spcBef>
              <a:spcAft>
                <a:spcPts val="0"/>
              </a:spcAft>
              <a:buSzPts val="9600"/>
              <a:buNone/>
              <a:defRPr sz="9600">
                <a:solidFill>
                  <a:schemeClr val="dk1"/>
                </a:solidFill>
              </a:defRPr>
            </a:lvl4pPr>
            <a:lvl5pPr indent="-228600" lvl="4" marL="2286000" algn="l">
              <a:lnSpc>
                <a:spcPct val="120000"/>
              </a:lnSpc>
              <a:spcBef>
                <a:spcPts val="1200"/>
              </a:spcBef>
              <a:spcAft>
                <a:spcPts val="0"/>
              </a:spcAft>
              <a:buClr>
                <a:schemeClr val="dk1"/>
              </a:buClr>
              <a:buSzPts val="9600"/>
              <a:buNone/>
              <a:defRPr sz="96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0"/>
          <p:cNvSpPr txBox="1"/>
          <p:nvPr>
            <p:ph idx="6" type="body"/>
          </p:nvPr>
        </p:nvSpPr>
        <p:spPr>
          <a:xfrm>
            <a:off x="1248473" y="3994912"/>
            <a:ext cx="2266252" cy="1133475"/>
          </a:xfrm>
          <a:prstGeom prst="rect">
            <a:avLst/>
          </a:prstGeom>
          <a:noFill/>
          <a:ln>
            <a:noFill/>
          </a:ln>
        </p:spPr>
        <p:txBody>
          <a:bodyPr anchorCtr="0" anchor="t" bIns="0" lIns="0" spcFirstLastPara="1" rIns="0" wrap="square" tIns="0">
            <a:noAutofit/>
          </a:bodyPr>
          <a:lstStyle>
            <a:lvl1pPr indent="-228600" lvl="0" marL="457200" algn="l">
              <a:lnSpc>
                <a:spcPct val="130000"/>
              </a:lnSpc>
              <a:spcBef>
                <a:spcPts val="600"/>
              </a:spcBef>
              <a:spcAft>
                <a:spcPts val="0"/>
              </a:spcAft>
              <a:buClr>
                <a:schemeClr val="dk1"/>
              </a:buClr>
              <a:buSzPts val="1200"/>
              <a:buNone/>
              <a:defRPr sz="1200">
                <a:solidFill>
                  <a:schemeClr val="dk1"/>
                </a:solidFill>
              </a:defRPr>
            </a:lvl1pPr>
            <a:lvl2pPr indent="-228600" lvl="1" marL="914400" algn="l">
              <a:lnSpc>
                <a:spcPct val="130000"/>
              </a:lnSpc>
              <a:spcBef>
                <a:spcPts val="600"/>
              </a:spcBef>
              <a:spcAft>
                <a:spcPts val="0"/>
              </a:spcAft>
              <a:buClr>
                <a:schemeClr val="lt2"/>
              </a:buClr>
              <a:buSzPts val="1200"/>
              <a:buNone/>
              <a:defRPr sz="1200">
                <a:solidFill>
                  <a:schemeClr val="lt2"/>
                </a:solidFill>
              </a:defRPr>
            </a:lvl2pPr>
            <a:lvl3pPr indent="-304800" lvl="2" marL="1371600" algn="l">
              <a:lnSpc>
                <a:spcPct val="120000"/>
              </a:lnSpc>
              <a:spcBef>
                <a:spcPts val="500"/>
              </a:spcBef>
              <a:spcAft>
                <a:spcPts val="0"/>
              </a:spcAft>
              <a:buSzPts val="1200"/>
              <a:buChar char="•"/>
              <a:defRPr sz="1200">
                <a:solidFill>
                  <a:schemeClr val="lt2"/>
                </a:solidFill>
              </a:defRPr>
            </a:lvl3pPr>
            <a:lvl4pPr indent="-228600" lvl="3" marL="1828800" algn="l">
              <a:lnSpc>
                <a:spcPct val="120000"/>
              </a:lnSpc>
              <a:spcBef>
                <a:spcPts val="1200"/>
              </a:spcBef>
              <a:spcAft>
                <a:spcPts val="0"/>
              </a:spcAft>
              <a:buSzPts val="1200"/>
              <a:buNone/>
              <a:defRPr sz="1200">
                <a:solidFill>
                  <a:schemeClr val="lt2"/>
                </a:solidFill>
              </a:defRPr>
            </a:lvl4pPr>
            <a:lvl5pPr indent="-228600" lvl="4" marL="2286000" algn="l">
              <a:lnSpc>
                <a:spcPct val="120000"/>
              </a:lnSpc>
              <a:spcBef>
                <a:spcPts val="1200"/>
              </a:spcBef>
              <a:spcAft>
                <a:spcPts val="0"/>
              </a:spcAft>
              <a:buClr>
                <a:schemeClr val="lt2"/>
              </a:buClr>
              <a:buSzPts val="1000"/>
              <a:buNone/>
              <a:defRPr sz="1000">
                <a:solidFill>
                  <a:schemeClr val="lt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10"/>
          <p:cNvSpPr txBox="1"/>
          <p:nvPr>
            <p:ph idx="7" type="body"/>
          </p:nvPr>
        </p:nvSpPr>
        <p:spPr>
          <a:xfrm rot="-5400000">
            <a:off x="4962924" y="1996679"/>
            <a:ext cx="2261391" cy="573087"/>
          </a:xfrm>
          <a:prstGeom prst="rect">
            <a:avLst/>
          </a:prstGeom>
          <a:noFill/>
          <a:ln>
            <a:noFill/>
          </a:ln>
        </p:spPr>
        <p:txBody>
          <a:bodyPr anchorCtr="0" anchor="b" bIns="36000" lIns="0" spcFirstLastPara="1" rIns="0" wrap="square" tIns="0">
            <a:noAutofit/>
          </a:bodyPr>
          <a:lstStyle>
            <a:lvl1pPr indent="-228600" lvl="0" marL="457200" algn="l">
              <a:lnSpc>
                <a:spcPct val="110000"/>
              </a:lnSpc>
              <a:spcBef>
                <a:spcPts val="1200"/>
              </a:spcBef>
              <a:spcAft>
                <a:spcPts val="0"/>
              </a:spcAft>
              <a:buClr>
                <a:schemeClr val="accent1"/>
              </a:buClr>
              <a:buSzPts val="1600"/>
              <a:buNone/>
              <a:defRPr sz="1600"/>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0"/>
          <p:cNvSpPr txBox="1"/>
          <p:nvPr>
            <p:ph idx="8" type="body"/>
          </p:nvPr>
        </p:nvSpPr>
        <p:spPr>
          <a:xfrm rot="-5400000">
            <a:off x="6674766" y="4856837"/>
            <a:ext cx="2261391" cy="573087"/>
          </a:xfrm>
          <a:prstGeom prst="rect">
            <a:avLst/>
          </a:prstGeom>
          <a:noFill/>
          <a:ln>
            <a:noFill/>
          </a:ln>
        </p:spPr>
        <p:txBody>
          <a:bodyPr anchorCtr="0" anchor="b" bIns="36000" lIns="0" spcFirstLastPara="1" rIns="0" wrap="square" tIns="0">
            <a:noAutofit/>
          </a:bodyPr>
          <a:lstStyle>
            <a:lvl1pPr indent="-228600" lvl="0" marL="457200" algn="l">
              <a:lnSpc>
                <a:spcPct val="110000"/>
              </a:lnSpc>
              <a:spcBef>
                <a:spcPts val="1200"/>
              </a:spcBef>
              <a:spcAft>
                <a:spcPts val="0"/>
              </a:spcAft>
              <a:buClr>
                <a:schemeClr val="accent1"/>
              </a:buClr>
              <a:buSzPts val="1600"/>
              <a:buNone/>
              <a:defRPr sz="1600"/>
            </a:lvl1pPr>
            <a:lvl2pPr indent="-228600" lvl="1" marL="914400" algn="l">
              <a:lnSpc>
                <a:spcPct val="130000"/>
              </a:lnSpc>
              <a:spcBef>
                <a:spcPts val="600"/>
              </a:spcBef>
              <a:spcAft>
                <a:spcPts val="0"/>
              </a:spcAft>
              <a:buClr>
                <a:schemeClr val="dk1"/>
              </a:buClr>
              <a:buSzPts val="1800"/>
              <a:buNone/>
              <a:defRPr/>
            </a:lvl2pPr>
            <a:lvl3pPr indent="-342900" lvl="2" marL="1371600" algn="l">
              <a:lnSpc>
                <a:spcPct val="120000"/>
              </a:lnSpc>
              <a:spcBef>
                <a:spcPts val="500"/>
              </a:spcBef>
              <a:spcAft>
                <a:spcPts val="0"/>
              </a:spcAft>
              <a:buSzPts val="1800"/>
              <a:buChar char="•"/>
              <a:defRPr/>
            </a:lvl3pPr>
            <a:lvl4pPr indent="-228600" lvl="3" marL="1828800" algn="l">
              <a:lnSpc>
                <a:spcPct val="120000"/>
              </a:lnSpc>
              <a:spcBef>
                <a:spcPts val="1200"/>
              </a:spcBef>
              <a:spcAft>
                <a:spcPts val="0"/>
              </a:spcAft>
              <a:buSzPts val="1000"/>
              <a:buNone/>
              <a:defRPr b="0" i="0" sz="1000">
                <a:solidFill>
                  <a:schemeClr val="accent1"/>
                </a:solidFill>
                <a:latin typeface="Courier New"/>
                <a:ea typeface="Courier New"/>
                <a:cs typeface="Courier New"/>
                <a:sym typeface="Courier New"/>
              </a:defRPr>
            </a:lvl4pPr>
            <a:lvl5pPr indent="-228600" lvl="4" marL="2286000" algn="l">
              <a:lnSpc>
                <a:spcPct val="120000"/>
              </a:lnSpc>
              <a:spcBef>
                <a:spcPts val="1200"/>
              </a:spcBef>
              <a:spcAft>
                <a:spcPts val="0"/>
              </a:spcAft>
              <a:buClr>
                <a:schemeClr val="accent1"/>
              </a:buClr>
              <a:buSzPts val="1000"/>
              <a:buNone/>
              <a:defRPr b="0" i="0" sz="1000">
                <a:solidFill>
                  <a:schemeClr val="accent1"/>
                </a:solidFill>
                <a:latin typeface="Courier New"/>
                <a:ea typeface="Courier New"/>
                <a:cs typeface="Courier New"/>
                <a:sym typeface="Courier Ne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0"/>
          <p:cNvSpPr txBox="1"/>
          <p:nvPr>
            <p:ph idx="9" type="body"/>
          </p:nvPr>
        </p:nvSpPr>
        <p:spPr>
          <a:xfrm>
            <a:off x="630675" y="6301106"/>
            <a:ext cx="2355000" cy="286800"/>
          </a:xfrm>
          <a:prstGeom prst="rect">
            <a:avLst/>
          </a:prstGeom>
        </p:spPr>
        <p:txBody>
          <a:bodyPr anchorCtr="0" anchor="t" bIns="0" lIns="0" spcFirstLastPara="1" rIns="0" wrap="square" tIns="0">
            <a:noAutofit/>
          </a:bodyPr>
          <a:lstStyle>
            <a:lvl1pPr indent="-228600" lvl="0" marL="457200" marR="0" rtl="0" algn="l">
              <a:lnSpc>
                <a:spcPct val="100000"/>
              </a:lnSpc>
              <a:spcBef>
                <a:spcPts val="0"/>
              </a:spcBef>
              <a:spcAft>
                <a:spcPts val="0"/>
              </a:spcAft>
              <a:buNone/>
              <a:defRPr b="0" sz="800">
                <a:solidFill>
                  <a:srgbClr val="959595"/>
                </a:solidFill>
                <a:latin typeface="Courier New"/>
                <a:ea typeface="Courier New"/>
                <a:cs typeface="Courier New"/>
                <a:sym typeface="Courier New"/>
              </a:defRPr>
            </a:lvl1pPr>
            <a:lvl2pPr indent="-228600" lvl="1" marL="914400" rtl="0">
              <a:spcBef>
                <a:spcPts val="600"/>
              </a:spcBef>
              <a:spcAft>
                <a:spcPts val="0"/>
              </a:spcAft>
              <a:buSzPts val="1200"/>
              <a:buNone/>
              <a:defRPr/>
            </a:lvl2pPr>
            <a:lvl3pPr indent="-304800" lvl="2" marL="1371600" rtl="0">
              <a:spcBef>
                <a:spcPts val="500"/>
              </a:spcBef>
              <a:spcAft>
                <a:spcPts val="0"/>
              </a:spcAft>
              <a:buSzPts val="1200"/>
              <a:buChar char="•"/>
              <a:defRPr/>
            </a:lvl3pPr>
            <a:lvl4pPr indent="-228600" lvl="3" marL="1828800" rtl="0">
              <a:spcBef>
                <a:spcPts val="1200"/>
              </a:spcBef>
              <a:spcAft>
                <a:spcPts val="0"/>
              </a:spcAft>
              <a:buSzPts val="1000"/>
              <a:buNone/>
              <a:defRPr/>
            </a:lvl4pPr>
            <a:lvl5pPr indent="-228600" lvl="4" marL="2286000" rtl="0">
              <a:spcBef>
                <a:spcPts val="1200"/>
              </a:spcBef>
              <a:spcAft>
                <a:spcPts val="0"/>
              </a:spcAft>
              <a:buSzPts val="10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05" name="Google Shape;105;p10"/>
          <p:cNvSpPr txBox="1"/>
          <p:nvPr/>
        </p:nvSpPr>
        <p:spPr>
          <a:xfrm>
            <a:off x="660400" y="371525"/>
            <a:ext cx="1194600" cy="196800"/>
          </a:xfrm>
          <a:prstGeom prst="rect">
            <a:avLst/>
          </a:prstGeom>
          <a:noFill/>
          <a:ln cap="flat" cmpd="sng" w="9525">
            <a:solidFill>
              <a:srgbClr val="DC3B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750">
                <a:solidFill>
                  <a:srgbClr val="DC3B06"/>
                </a:solidFill>
                <a:latin typeface="Courier New"/>
                <a:ea typeface="Courier New"/>
                <a:cs typeface="Courier New"/>
                <a:sym typeface="Courier New"/>
              </a:rPr>
              <a:t>Internal use only</a:t>
            </a:r>
            <a:endParaRPr sz="750">
              <a:solidFill>
                <a:srgbClr val="DC3B06"/>
              </a:solidFill>
              <a:latin typeface="Courier New"/>
              <a:ea typeface="Courier New"/>
              <a:cs typeface="Courier New"/>
              <a:sym typeface="Courier New"/>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theme" Target="../theme/theme1.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image" Target="../media/image4.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5" Type="http://schemas.openxmlformats.org/officeDocument/2006/relationships/slideLayout" Target="../slideLayouts/slideLayout37.xml"/><Relationship Id="rId6" Type="http://schemas.openxmlformats.org/officeDocument/2006/relationships/slideLayout" Target="../slideLayouts/slideLayout38.xml"/><Relationship Id="rId29" Type="http://schemas.openxmlformats.org/officeDocument/2006/relationships/slideLayout" Target="../slideLayouts/slideLayout61.xml"/><Relationship Id="rId7" Type="http://schemas.openxmlformats.org/officeDocument/2006/relationships/slideLayout" Target="../slideLayouts/slideLayout39.xml"/><Relationship Id="rId8" Type="http://schemas.openxmlformats.org/officeDocument/2006/relationships/slideLayout" Target="../slideLayouts/slideLayout40.xml"/><Relationship Id="rId31" Type="http://schemas.openxmlformats.org/officeDocument/2006/relationships/theme" Target="../theme/theme2.xml"/><Relationship Id="rId30" Type="http://schemas.openxmlformats.org/officeDocument/2006/relationships/slideLayout" Target="../slideLayouts/slideLayout62.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70910" y="1152528"/>
            <a:ext cx="9701815" cy="554036"/>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2"/>
              </a:buClr>
              <a:buSzPts val="3200"/>
              <a:buNone/>
              <a:defRPr b="1" i="0" sz="3200" u="none" cap="none" strike="noStrike">
                <a:solidFill>
                  <a:schemeClr val="dk2"/>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70910" y="2290763"/>
            <a:ext cx="9701815" cy="3419474"/>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120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indent="-228600" lvl="1" marL="914400" marR="0" rtl="0" algn="l">
              <a:lnSpc>
                <a:spcPct val="13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indent="-228600" lvl="3" marL="1828800"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4pPr>
            <a:lvl5pPr indent="-228600" lvl="4" marL="2286000"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marR="0" rtl="0" algn="l">
              <a:spcBef>
                <a:spcPts val="0"/>
              </a:spcBef>
              <a:buNone/>
              <a:defRPr b="0" i="0" sz="900" u="none" cap="none" strike="noStrike">
                <a:solidFill>
                  <a:srgbClr val="DC3B06"/>
                </a:solidFill>
                <a:latin typeface="Courier New"/>
                <a:ea typeface="Courier New"/>
                <a:cs typeface="Courier New"/>
                <a:sym typeface="Courier New"/>
              </a:defRPr>
            </a:lvl1pPr>
            <a:lvl2pPr indent="0" lvl="1" marL="0" marR="0" rtl="0" algn="l">
              <a:spcBef>
                <a:spcPts val="0"/>
              </a:spcBef>
              <a:buNone/>
              <a:defRPr b="0" i="0" sz="900" u="none" cap="none" strike="noStrike">
                <a:solidFill>
                  <a:srgbClr val="DC3B06"/>
                </a:solidFill>
                <a:latin typeface="Courier New"/>
                <a:ea typeface="Courier New"/>
                <a:cs typeface="Courier New"/>
                <a:sym typeface="Courier New"/>
              </a:defRPr>
            </a:lvl2pPr>
            <a:lvl3pPr indent="0" lvl="2" marL="0" marR="0" rtl="0" algn="l">
              <a:spcBef>
                <a:spcPts val="0"/>
              </a:spcBef>
              <a:buNone/>
              <a:defRPr b="0" i="0" sz="900" u="none" cap="none" strike="noStrike">
                <a:solidFill>
                  <a:srgbClr val="DC3B06"/>
                </a:solidFill>
                <a:latin typeface="Courier New"/>
                <a:ea typeface="Courier New"/>
                <a:cs typeface="Courier New"/>
                <a:sym typeface="Courier New"/>
              </a:defRPr>
            </a:lvl3pPr>
            <a:lvl4pPr indent="0" lvl="3" marL="0" marR="0" rtl="0" algn="l">
              <a:spcBef>
                <a:spcPts val="0"/>
              </a:spcBef>
              <a:buNone/>
              <a:defRPr b="0" i="0" sz="900" u="none" cap="none" strike="noStrike">
                <a:solidFill>
                  <a:srgbClr val="DC3B06"/>
                </a:solidFill>
                <a:latin typeface="Courier New"/>
                <a:ea typeface="Courier New"/>
                <a:cs typeface="Courier New"/>
                <a:sym typeface="Courier New"/>
              </a:defRPr>
            </a:lvl4pPr>
            <a:lvl5pPr indent="0" lvl="4" marL="0" marR="0" rtl="0" algn="l">
              <a:spcBef>
                <a:spcPts val="0"/>
              </a:spcBef>
              <a:buNone/>
              <a:defRPr b="0" i="0" sz="900" u="none" cap="none" strike="noStrike">
                <a:solidFill>
                  <a:srgbClr val="DC3B06"/>
                </a:solidFill>
                <a:latin typeface="Courier New"/>
                <a:ea typeface="Courier New"/>
                <a:cs typeface="Courier New"/>
                <a:sym typeface="Courier New"/>
              </a:defRPr>
            </a:lvl5pPr>
            <a:lvl6pPr indent="0" lvl="5" marL="0" marR="0" rtl="0" algn="l">
              <a:spcBef>
                <a:spcPts val="0"/>
              </a:spcBef>
              <a:buNone/>
              <a:defRPr b="0" i="0" sz="900" u="none" cap="none" strike="noStrike">
                <a:solidFill>
                  <a:srgbClr val="DC3B06"/>
                </a:solidFill>
                <a:latin typeface="Courier New"/>
                <a:ea typeface="Courier New"/>
                <a:cs typeface="Courier New"/>
                <a:sym typeface="Courier New"/>
              </a:defRPr>
            </a:lvl6pPr>
            <a:lvl7pPr indent="0" lvl="6" marL="0" marR="0" rtl="0" algn="l">
              <a:spcBef>
                <a:spcPts val="0"/>
              </a:spcBef>
              <a:buNone/>
              <a:defRPr b="0" i="0" sz="900" u="none" cap="none" strike="noStrike">
                <a:solidFill>
                  <a:srgbClr val="DC3B06"/>
                </a:solidFill>
                <a:latin typeface="Courier New"/>
                <a:ea typeface="Courier New"/>
                <a:cs typeface="Courier New"/>
                <a:sym typeface="Courier New"/>
              </a:defRPr>
            </a:lvl7pPr>
            <a:lvl8pPr indent="0" lvl="7" marL="0" marR="0" rtl="0" algn="l">
              <a:spcBef>
                <a:spcPts val="0"/>
              </a:spcBef>
              <a:buNone/>
              <a:defRPr b="0" i="0" sz="900" u="none" cap="none" strike="noStrike">
                <a:solidFill>
                  <a:srgbClr val="DC3B06"/>
                </a:solidFill>
                <a:latin typeface="Courier New"/>
                <a:ea typeface="Courier New"/>
                <a:cs typeface="Courier New"/>
                <a:sym typeface="Courier New"/>
              </a:defRPr>
            </a:lvl8pPr>
            <a:lvl9pPr indent="0" lvl="8" marL="0" marR="0" rtl="0" algn="l">
              <a:spcBef>
                <a:spcPts val="0"/>
              </a:spcBef>
              <a:buNone/>
              <a:defRPr b="0" i="0" sz="900" u="none" cap="none" strike="noStrike">
                <a:solidFill>
                  <a:srgbClr val="DC3B0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pic>
        <p:nvPicPr>
          <p:cNvPr id="13" name="Google Shape;13;p1"/>
          <p:cNvPicPr preferRelativeResize="0"/>
          <p:nvPr/>
        </p:nvPicPr>
        <p:blipFill rotWithShape="1">
          <a:blip r:embed="rId1">
            <a:alphaModFix/>
          </a:blip>
          <a:srcRect b="0" l="0" r="0" t="0"/>
          <a:stretch/>
        </p:blipFill>
        <p:spPr>
          <a:xfrm>
            <a:off x="9224963" y="466015"/>
            <a:ext cx="579437" cy="127376"/>
          </a:xfrm>
          <a:prstGeom prst="rect">
            <a:avLst/>
          </a:prstGeom>
          <a:noFill/>
          <a:ln>
            <a:noFill/>
          </a:ln>
        </p:spPr>
      </p:pic>
      <p:sp>
        <p:nvSpPr>
          <p:cNvPr id="14" name="Google Shape;14;p1"/>
          <p:cNvSpPr/>
          <p:nvPr/>
        </p:nvSpPr>
        <p:spPr>
          <a:xfrm rot="5400000">
            <a:off x="10306350" y="2363567"/>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DC3B06"/>
                </a:solidFill>
                <a:latin typeface="Courier New"/>
                <a:ea typeface="Courier New"/>
                <a:cs typeface="Courier New"/>
                <a:sym typeface="Courier New"/>
              </a:rPr>
              <a:t>Proprietary + Confidential</a:t>
            </a:r>
            <a:endParaRPr b="0" i="0" sz="800" u="none" cap="none" strike="noStrike">
              <a:solidFill>
                <a:srgbClr val="DC3B06"/>
              </a:solidFill>
              <a:latin typeface="Courier New"/>
              <a:ea typeface="Courier New"/>
              <a:cs typeface="Courier New"/>
              <a:sym typeface="Courier New"/>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57">
          <p15:clr>
            <a:srgbClr val="9FCC3B"/>
          </p15:clr>
        </p15:guide>
        <p15:guide id="2" orient="horz" pos="1798">
          <p15:clr>
            <a:srgbClr val="9FCC3B"/>
          </p15:clr>
        </p15:guide>
        <p15:guide id="3" orient="horz" pos="1443">
          <p15:clr>
            <a:srgbClr val="9FCC3B"/>
          </p15:clr>
        </p15:guide>
        <p15:guide id="4" orient="horz" pos="1075">
          <p15:clr>
            <a:srgbClr val="9FCC3B"/>
          </p15:clr>
        </p15:guide>
        <p15:guide id="5" orient="horz" pos="2515">
          <p15:clr>
            <a:srgbClr val="9FCC3B"/>
          </p15:clr>
        </p15:guide>
        <p15:guide id="6" orient="horz" pos="2874">
          <p15:clr>
            <a:srgbClr val="9FCC3B"/>
          </p15:clr>
        </p15:guide>
        <p15:guide id="7" orient="horz" pos="717">
          <p15:clr>
            <a:srgbClr val="9FCC3B"/>
          </p15:clr>
        </p15:guide>
        <p15:guide id="8" orient="horz" pos="3235">
          <p15:clr>
            <a:srgbClr val="9FCC3B"/>
          </p15:clr>
        </p15:guide>
        <p15:guide id="9" orient="horz" pos="3597">
          <p15:clr>
            <a:srgbClr val="9FCC3B"/>
          </p15:clr>
        </p15:guide>
        <p15:guide id="10" orient="horz" pos="358">
          <p15:clr>
            <a:srgbClr val="9FCC3B"/>
          </p15:clr>
        </p15:guide>
        <p15:guide id="11" orient="horz" pos="3952">
          <p15:clr>
            <a:srgbClr val="9FCC3B"/>
          </p15:clr>
        </p15:guide>
        <p15:guide id="12" orient="horz">
          <p15:clr>
            <a:srgbClr val="9FCC3B"/>
          </p15:clr>
        </p15:guide>
        <p15:guide id="13" orient="horz" pos="4320">
          <p15:clr>
            <a:srgbClr val="9FCC3B"/>
          </p15:clr>
        </p15:guide>
        <p15:guide id="14" pos="2938">
          <p15:clr>
            <a:srgbClr val="9FCC3B"/>
          </p15:clr>
        </p15:guide>
        <p15:guide id="15" pos="3654">
          <p15:clr>
            <a:srgbClr val="9FCC3B"/>
          </p15:clr>
        </p15:guide>
        <p15:guide id="16" pos="2579">
          <p15:clr>
            <a:srgbClr val="9FCC3B"/>
          </p15:clr>
        </p15:guide>
        <p15:guide id="17" pos="2214">
          <p15:clr>
            <a:srgbClr val="9FCC3B"/>
          </p15:clr>
        </p15:guide>
        <p15:guide id="18" pos="1856">
          <p15:clr>
            <a:srgbClr val="9FCC3B"/>
          </p15:clr>
        </p15:guide>
        <p15:guide id="19" pos="1498">
          <p15:clr>
            <a:srgbClr val="9FCC3B"/>
          </p15:clr>
        </p15:guide>
        <p15:guide id="20" pos="1139">
          <p15:clr>
            <a:srgbClr val="9FCC3B"/>
          </p15:clr>
        </p15:guide>
        <p15:guide id="21" pos="781">
          <p15:clr>
            <a:srgbClr val="9FCC3B"/>
          </p15:clr>
        </p15:guide>
        <p15:guide id="22" pos="416">
          <p15:clr>
            <a:srgbClr val="9FCC3B"/>
          </p15:clr>
        </p15:guide>
        <p15:guide id="23" pos="58">
          <p15:clr>
            <a:srgbClr val="9FCC3B"/>
          </p15:clr>
        </p15:guide>
        <p15:guide id="24" pos="3296">
          <p15:clr>
            <a:srgbClr val="9FCC3B"/>
          </p15:clr>
        </p15:guide>
        <p15:guide id="25" pos="4019">
          <p15:clr>
            <a:srgbClr val="9FCC3B"/>
          </p15:clr>
        </p15:guide>
        <p15:guide id="26" pos="4378">
          <p15:clr>
            <a:srgbClr val="9FCC3B"/>
          </p15:clr>
        </p15:guide>
        <p15:guide id="27" pos="4736">
          <p15:clr>
            <a:srgbClr val="9FCC3B"/>
          </p15:clr>
        </p15:guide>
        <p15:guide id="28" pos="5094">
          <p15:clr>
            <a:srgbClr val="9FCC3B"/>
          </p15:clr>
        </p15:guide>
        <p15:guide id="29" pos="5453">
          <p15:clr>
            <a:srgbClr val="9FCC3B"/>
          </p15:clr>
        </p15:guide>
        <p15:guide id="30" pos="5811">
          <p15:clr>
            <a:srgbClr val="9FCC3B"/>
          </p15:clr>
        </p15:guide>
        <p15:guide id="31" pos="6176">
          <p15:clr>
            <a:srgbClr val="9FCC3B"/>
          </p15:clr>
        </p15:guide>
        <p15:guide id="32" pos="6534">
          <p15:clr>
            <a:srgbClr val="9FCC3B"/>
          </p15:clr>
        </p15:guide>
        <p15:guide id="33" pos="7258">
          <p15:clr>
            <a:srgbClr val="9FCC3B"/>
          </p15:clr>
        </p15:guide>
        <p15:guide id="34" pos="6902">
          <p15:clr>
            <a:srgbClr val="9FCC3B"/>
          </p15:clr>
        </p15:guide>
        <p15:guide id="35" pos="7616">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sp>
        <p:nvSpPr>
          <p:cNvPr id="435" name="Google Shape;435;p35"/>
          <p:cNvSpPr txBox="1"/>
          <p:nvPr>
            <p:ph type="title"/>
          </p:nvPr>
        </p:nvSpPr>
        <p:spPr>
          <a:xfrm>
            <a:off x="660400" y="1152528"/>
            <a:ext cx="9712325" cy="554036"/>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2"/>
              </a:buClr>
              <a:buSzPts val="3200"/>
              <a:buNone/>
              <a:defRPr b="1" i="0" sz="3200" u="none" cap="none" strike="noStrike">
                <a:solidFill>
                  <a:schemeClr val="dk2"/>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6" name="Google Shape;436;p35"/>
          <p:cNvSpPr txBox="1"/>
          <p:nvPr>
            <p:ph idx="1" type="body"/>
          </p:nvPr>
        </p:nvSpPr>
        <p:spPr>
          <a:xfrm>
            <a:off x="660400" y="2290762"/>
            <a:ext cx="9712325" cy="3419475"/>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1200"/>
              </a:spcBef>
              <a:spcAft>
                <a:spcPts val="0"/>
              </a:spcAft>
              <a:buClr>
                <a:schemeClr val="dk1"/>
              </a:buClr>
              <a:buSzPts val="1200"/>
              <a:buNone/>
              <a:defRPr b="1" sz="1800">
                <a:solidFill>
                  <a:schemeClr val="accent1"/>
                </a:solidFill>
              </a:defRPr>
            </a:lvl1pPr>
            <a:lvl2pPr indent="-228600" lvl="1" marL="914400" marR="0" rtl="0" algn="l">
              <a:lnSpc>
                <a:spcPct val="110000"/>
              </a:lnSpc>
              <a:spcBef>
                <a:spcPts val="1200"/>
              </a:spcBef>
              <a:spcAft>
                <a:spcPts val="0"/>
              </a:spcAft>
              <a:buClr>
                <a:schemeClr val="dk1"/>
              </a:buClr>
              <a:buSzPts val="1200"/>
              <a:buFont typeface="Arial"/>
              <a:buNone/>
              <a:defRPr sz="1200">
                <a:solidFill>
                  <a:schemeClr val="dk1"/>
                </a:solidFill>
              </a:defRPr>
            </a:lvl2pPr>
            <a:lvl3pPr indent="-304800" lvl="2" marL="1371600" marR="0" rtl="0" algn="l">
              <a:lnSpc>
                <a:spcPct val="120000"/>
              </a:lnSpc>
              <a:spcBef>
                <a:spcPts val="6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3pPr>
            <a:lvl4pPr indent="-228600" lvl="3" marL="1828800" marR="0" rtl="0" algn="l">
              <a:lnSpc>
                <a:spcPct val="120000"/>
              </a:lnSpc>
              <a:spcBef>
                <a:spcPts val="1200"/>
              </a:spcBef>
              <a:spcAft>
                <a:spcPts val="0"/>
              </a:spcAft>
              <a:buClr>
                <a:schemeClr val="dk2"/>
              </a:buClr>
              <a:buSzPts val="1000"/>
              <a:buFont typeface="Arial"/>
              <a:buNone/>
              <a:defRPr b="0" i="0" sz="1000" u="none" cap="none" strike="noStrike">
                <a:solidFill>
                  <a:schemeClr val="accent1"/>
                </a:solidFill>
                <a:latin typeface="Courier New"/>
                <a:ea typeface="Courier New"/>
                <a:cs typeface="Courier New"/>
                <a:sym typeface="Courier New"/>
              </a:defRPr>
            </a:lvl4pPr>
            <a:lvl5pPr indent="-228600" lvl="4" marL="2286000" marR="0" rtl="0" algn="l">
              <a:lnSpc>
                <a:spcPct val="120000"/>
              </a:lnSpc>
              <a:spcBef>
                <a:spcPts val="1200"/>
              </a:spcBef>
              <a:spcAft>
                <a:spcPts val="0"/>
              </a:spcAft>
              <a:buClr>
                <a:schemeClr val="accent1"/>
              </a:buClr>
              <a:buSzPts val="1000"/>
              <a:buFont typeface="Arial"/>
              <a:buNone/>
              <a:defRPr b="0" i="0" sz="1000" u="none" cap="none" strike="noStrike">
                <a:solidFill>
                  <a:schemeClr val="accent1"/>
                </a:solidFill>
                <a:latin typeface="Courier New"/>
                <a:ea typeface="Courier New"/>
                <a:cs typeface="Courier New"/>
                <a:sym typeface="Courier Ne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7" name="Google Shape;437;p3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lvl1pPr indent="0" lvl="0" marL="0" marR="0" rtl="0" algn="l">
              <a:spcBef>
                <a:spcPts val="0"/>
              </a:spcBef>
              <a:buNone/>
              <a:defRPr b="0" i="0" sz="900" u="none" cap="none" strike="noStrike">
                <a:solidFill>
                  <a:srgbClr val="013046"/>
                </a:solidFill>
                <a:latin typeface="Courier New"/>
                <a:ea typeface="Courier New"/>
                <a:cs typeface="Courier New"/>
                <a:sym typeface="Courier New"/>
              </a:defRPr>
            </a:lvl1pPr>
            <a:lvl2pPr indent="0" lvl="1" marL="0" marR="0" rtl="0" algn="l">
              <a:spcBef>
                <a:spcPts val="0"/>
              </a:spcBef>
              <a:buNone/>
              <a:defRPr b="0" i="0" sz="900" u="none" cap="none" strike="noStrike">
                <a:solidFill>
                  <a:srgbClr val="013046"/>
                </a:solidFill>
                <a:latin typeface="Courier New"/>
                <a:ea typeface="Courier New"/>
                <a:cs typeface="Courier New"/>
                <a:sym typeface="Courier New"/>
              </a:defRPr>
            </a:lvl2pPr>
            <a:lvl3pPr indent="0" lvl="2" marL="0" marR="0" rtl="0" algn="l">
              <a:spcBef>
                <a:spcPts val="0"/>
              </a:spcBef>
              <a:buNone/>
              <a:defRPr b="0" i="0" sz="900" u="none" cap="none" strike="noStrike">
                <a:solidFill>
                  <a:srgbClr val="013046"/>
                </a:solidFill>
                <a:latin typeface="Courier New"/>
                <a:ea typeface="Courier New"/>
                <a:cs typeface="Courier New"/>
                <a:sym typeface="Courier New"/>
              </a:defRPr>
            </a:lvl3pPr>
            <a:lvl4pPr indent="0" lvl="3" marL="0" marR="0" rtl="0" algn="l">
              <a:spcBef>
                <a:spcPts val="0"/>
              </a:spcBef>
              <a:buNone/>
              <a:defRPr b="0" i="0" sz="900" u="none" cap="none" strike="noStrike">
                <a:solidFill>
                  <a:srgbClr val="013046"/>
                </a:solidFill>
                <a:latin typeface="Courier New"/>
                <a:ea typeface="Courier New"/>
                <a:cs typeface="Courier New"/>
                <a:sym typeface="Courier New"/>
              </a:defRPr>
            </a:lvl4pPr>
            <a:lvl5pPr indent="0" lvl="4" marL="0" marR="0" rtl="0" algn="l">
              <a:spcBef>
                <a:spcPts val="0"/>
              </a:spcBef>
              <a:buNone/>
              <a:defRPr b="0" i="0" sz="900" u="none" cap="none" strike="noStrike">
                <a:solidFill>
                  <a:srgbClr val="013046"/>
                </a:solidFill>
                <a:latin typeface="Courier New"/>
                <a:ea typeface="Courier New"/>
                <a:cs typeface="Courier New"/>
                <a:sym typeface="Courier New"/>
              </a:defRPr>
            </a:lvl5pPr>
            <a:lvl6pPr indent="0" lvl="5" marL="0" marR="0" rtl="0" algn="l">
              <a:spcBef>
                <a:spcPts val="0"/>
              </a:spcBef>
              <a:buNone/>
              <a:defRPr b="0" i="0" sz="900" u="none" cap="none" strike="noStrike">
                <a:solidFill>
                  <a:srgbClr val="013046"/>
                </a:solidFill>
                <a:latin typeface="Courier New"/>
                <a:ea typeface="Courier New"/>
                <a:cs typeface="Courier New"/>
                <a:sym typeface="Courier New"/>
              </a:defRPr>
            </a:lvl6pPr>
            <a:lvl7pPr indent="0" lvl="6" marL="0" marR="0" rtl="0" algn="l">
              <a:spcBef>
                <a:spcPts val="0"/>
              </a:spcBef>
              <a:buNone/>
              <a:defRPr b="0" i="0" sz="900" u="none" cap="none" strike="noStrike">
                <a:solidFill>
                  <a:srgbClr val="013046"/>
                </a:solidFill>
                <a:latin typeface="Courier New"/>
                <a:ea typeface="Courier New"/>
                <a:cs typeface="Courier New"/>
                <a:sym typeface="Courier New"/>
              </a:defRPr>
            </a:lvl7pPr>
            <a:lvl8pPr indent="0" lvl="7" marL="0" marR="0" rtl="0" algn="l">
              <a:spcBef>
                <a:spcPts val="0"/>
              </a:spcBef>
              <a:buNone/>
              <a:defRPr b="0" i="0" sz="900" u="none" cap="none" strike="noStrike">
                <a:solidFill>
                  <a:srgbClr val="013046"/>
                </a:solidFill>
                <a:latin typeface="Courier New"/>
                <a:ea typeface="Courier New"/>
                <a:cs typeface="Courier New"/>
                <a:sym typeface="Courier New"/>
              </a:defRPr>
            </a:lvl8pPr>
            <a:lvl9pPr indent="0" lvl="8" marL="0" marR="0" rtl="0" algn="l">
              <a:spcBef>
                <a:spcPts val="0"/>
              </a:spcBef>
              <a:buNone/>
              <a:defRPr b="0" i="0" sz="900" u="none" cap="none" strike="noStrike">
                <a:solidFill>
                  <a:srgbClr val="013046"/>
                </a:solidFill>
                <a:latin typeface="Courier New"/>
                <a:ea typeface="Courier New"/>
                <a:cs typeface="Courier New"/>
                <a:sym typeface="Courier New"/>
              </a:defRPr>
            </a:lvl9pPr>
          </a:lstStyle>
          <a:p>
            <a:pPr indent="0" lvl="0" marL="0" rtl="0" algn="l">
              <a:spcBef>
                <a:spcPts val="0"/>
              </a:spcBef>
              <a:spcAft>
                <a:spcPts val="0"/>
              </a:spcAft>
              <a:buNone/>
            </a:pPr>
            <a:fld id="{00000000-1234-1234-1234-123412341234}" type="slidenum">
              <a:rPr lang="en-AU"/>
              <a:t>‹#›</a:t>
            </a:fld>
            <a:endParaRPr/>
          </a:p>
        </p:txBody>
      </p:sp>
      <p:pic>
        <p:nvPicPr>
          <p:cNvPr id="438" name="Google Shape;438;p35"/>
          <p:cNvPicPr preferRelativeResize="0"/>
          <p:nvPr/>
        </p:nvPicPr>
        <p:blipFill rotWithShape="1">
          <a:blip r:embed="rId1">
            <a:alphaModFix/>
          </a:blip>
          <a:srcRect b="0" l="0" r="0" t="0"/>
          <a:stretch/>
        </p:blipFill>
        <p:spPr>
          <a:xfrm>
            <a:off x="9224964" y="466015"/>
            <a:ext cx="579435" cy="127376"/>
          </a:xfrm>
          <a:prstGeom prst="rect">
            <a:avLst/>
          </a:prstGeom>
          <a:noFill/>
          <a:ln>
            <a:noFill/>
          </a:ln>
        </p:spPr>
      </p:pic>
      <p:sp>
        <p:nvSpPr>
          <p:cNvPr id="439" name="Google Shape;439;p35"/>
          <p:cNvSpPr txBox="1"/>
          <p:nvPr>
            <p:ph idx="11" type="ftr"/>
          </p:nvPr>
        </p:nvSpPr>
        <p:spPr>
          <a:xfrm>
            <a:off x="670910" y="6294435"/>
            <a:ext cx="3993165" cy="2175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800" u="none" cap="none" strike="noStrike">
                <a:solidFill>
                  <a:srgbClr val="929694"/>
                </a:solidFill>
                <a:latin typeface="Courier New"/>
                <a:ea typeface="Courier New"/>
                <a:cs typeface="Courier New"/>
                <a:sym typeface="Courier New"/>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0" name="Google Shape;440;p35"/>
          <p:cNvSpPr/>
          <p:nvPr/>
        </p:nvSpPr>
        <p:spPr>
          <a:xfrm rot="5400000">
            <a:off x="10306350" y="2363567"/>
            <a:ext cx="2573700" cy="12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DC3B06"/>
              </a:buClr>
              <a:buSzPts val="800"/>
              <a:buFont typeface="Courier New"/>
              <a:buNone/>
            </a:pPr>
            <a:r>
              <a:rPr b="0" i="0" lang="en-AU" sz="800" u="none" cap="none" strike="noStrike">
                <a:solidFill>
                  <a:srgbClr val="013046"/>
                </a:solidFill>
                <a:latin typeface="Courier New"/>
                <a:ea typeface="Courier New"/>
                <a:cs typeface="Courier New"/>
                <a:sym typeface="Courier New"/>
              </a:rPr>
              <a:t>Proprietary + Confidential</a:t>
            </a:r>
            <a:endParaRPr b="0" i="0" sz="800" u="none" cap="none" strike="noStrike">
              <a:solidFill>
                <a:srgbClr val="013046"/>
              </a:solidFill>
              <a:latin typeface="Courier New"/>
              <a:ea typeface="Courier New"/>
              <a:cs typeface="Courier New"/>
              <a:sym typeface="Courier New"/>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57">
          <p15:clr>
            <a:srgbClr val="9FCC3B"/>
          </p15:clr>
        </p15:guide>
        <p15:guide id="2" orient="horz" pos="1798">
          <p15:clr>
            <a:srgbClr val="9FCC3B"/>
          </p15:clr>
        </p15:guide>
        <p15:guide id="3" orient="horz" pos="1443">
          <p15:clr>
            <a:srgbClr val="9FCC3B"/>
          </p15:clr>
        </p15:guide>
        <p15:guide id="4" orient="horz" pos="1075">
          <p15:clr>
            <a:srgbClr val="9FCC3B"/>
          </p15:clr>
        </p15:guide>
        <p15:guide id="5" orient="horz" pos="2515">
          <p15:clr>
            <a:srgbClr val="9FCC3B"/>
          </p15:clr>
        </p15:guide>
        <p15:guide id="6" orient="horz" pos="2874">
          <p15:clr>
            <a:srgbClr val="9FCC3B"/>
          </p15:clr>
        </p15:guide>
        <p15:guide id="7" orient="horz" pos="717">
          <p15:clr>
            <a:srgbClr val="9FCC3B"/>
          </p15:clr>
        </p15:guide>
        <p15:guide id="8" orient="horz" pos="3235">
          <p15:clr>
            <a:srgbClr val="9FCC3B"/>
          </p15:clr>
        </p15:guide>
        <p15:guide id="9" orient="horz" pos="3597">
          <p15:clr>
            <a:srgbClr val="9FCC3B"/>
          </p15:clr>
        </p15:guide>
        <p15:guide id="10" orient="horz" pos="358">
          <p15:clr>
            <a:srgbClr val="9FCC3B"/>
          </p15:clr>
        </p15:guide>
        <p15:guide id="11" orient="horz" pos="3952">
          <p15:clr>
            <a:srgbClr val="9FCC3B"/>
          </p15:clr>
        </p15:guide>
        <p15:guide id="12" orient="horz">
          <p15:clr>
            <a:srgbClr val="9FCC3B"/>
          </p15:clr>
        </p15:guide>
        <p15:guide id="13" orient="horz" pos="4320">
          <p15:clr>
            <a:srgbClr val="9FCC3B"/>
          </p15:clr>
        </p15:guide>
        <p15:guide id="14" pos="2938">
          <p15:clr>
            <a:srgbClr val="9FCC3B"/>
          </p15:clr>
        </p15:guide>
        <p15:guide id="15" pos="3654">
          <p15:clr>
            <a:srgbClr val="9FCC3B"/>
          </p15:clr>
        </p15:guide>
        <p15:guide id="16" pos="2579">
          <p15:clr>
            <a:srgbClr val="9FCC3B"/>
          </p15:clr>
        </p15:guide>
        <p15:guide id="17" pos="2214">
          <p15:clr>
            <a:srgbClr val="9FCC3B"/>
          </p15:clr>
        </p15:guide>
        <p15:guide id="18" pos="1856">
          <p15:clr>
            <a:srgbClr val="9FCC3B"/>
          </p15:clr>
        </p15:guide>
        <p15:guide id="19" pos="1498">
          <p15:clr>
            <a:srgbClr val="9FCC3B"/>
          </p15:clr>
        </p15:guide>
        <p15:guide id="20" pos="1139">
          <p15:clr>
            <a:srgbClr val="9FCC3B"/>
          </p15:clr>
        </p15:guide>
        <p15:guide id="21" pos="781">
          <p15:clr>
            <a:srgbClr val="9FCC3B"/>
          </p15:clr>
        </p15:guide>
        <p15:guide id="22" pos="416">
          <p15:clr>
            <a:srgbClr val="9FCC3B"/>
          </p15:clr>
        </p15:guide>
        <p15:guide id="23" pos="58">
          <p15:clr>
            <a:srgbClr val="9FCC3B"/>
          </p15:clr>
        </p15:guide>
        <p15:guide id="24" pos="3296">
          <p15:clr>
            <a:srgbClr val="9FCC3B"/>
          </p15:clr>
        </p15:guide>
        <p15:guide id="25" pos="4019">
          <p15:clr>
            <a:srgbClr val="9FCC3B"/>
          </p15:clr>
        </p15:guide>
        <p15:guide id="26" pos="4378">
          <p15:clr>
            <a:srgbClr val="9FCC3B"/>
          </p15:clr>
        </p15:guide>
        <p15:guide id="27" pos="4736">
          <p15:clr>
            <a:srgbClr val="9FCC3B"/>
          </p15:clr>
        </p15:guide>
        <p15:guide id="28" pos="5094">
          <p15:clr>
            <a:srgbClr val="9FCC3B"/>
          </p15:clr>
        </p15:guide>
        <p15:guide id="29" pos="5453">
          <p15:clr>
            <a:srgbClr val="9FCC3B"/>
          </p15:clr>
        </p15:guide>
        <p15:guide id="30" pos="5811">
          <p15:clr>
            <a:srgbClr val="9FCC3B"/>
          </p15:clr>
        </p15:guide>
        <p15:guide id="31" pos="6176">
          <p15:clr>
            <a:srgbClr val="9FCC3B"/>
          </p15:clr>
        </p15:guide>
        <p15:guide id="32" pos="6534">
          <p15:clr>
            <a:srgbClr val="9FCC3B"/>
          </p15:clr>
        </p15:guide>
        <p15:guide id="33" pos="7258">
          <p15:clr>
            <a:srgbClr val="9FCC3B"/>
          </p15:clr>
        </p15:guide>
        <p15:guide id="34" pos="6902">
          <p15:clr>
            <a:srgbClr val="9FCC3B"/>
          </p15:clr>
        </p15:guide>
        <p15:guide id="35" pos="7616">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github.corp.ebay.com/pl/homesplice/blob/b6af8dd503a274fca8c2895023a2fb17d3c4fee8/homesplice-core/src/main/scala/com/ebay/mad/pl/sim/SimilarMskuVariantBlueprints.scala" TargetMode="External"/><Relationship Id="rId4" Type="http://schemas.openxmlformats.org/officeDocument/2006/relationships/hyperlink" Target="http://github.corp.ebay.com/pl/homesplice/blob/b6af8dd503a274fca8c2895023a2fb17d3c4fee8/homesplice-core/src/main/scala/com/ebay/mad/pl/sim/SimilarMskuVariantBlueprints.scala#L939-L94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7.png"/><Relationship Id="rId9" Type="http://schemas.openxmlformats.org/officeDocument/2006/relationships/hyperlink" Target="http://github.corp.ebay.com/ebaynyc/lime/blob/9a0bbe76a00ef52a533e10e8be3cebae11506eb2/ebay-listings/src/main/scala/com/ebay/merch/listing/ListingService.scala#L215-L234" TargetMode="External"/><Relationship Id="rId5" Type="http://schemas.openxmlformats.org/officeDocument/2006/relationships/hyperlink" Target="https://wiki.vip.corp.ebay.com/display/CONF/UMS" TargetMode="External"/><Relationship Id="rId6" Type="http://schemas.openxmlformats.org/officeDocument/2006/relationships/hyperlink" Target="https://github.corp.ebay.com/ebaynyc/lime" TargetMode="External"/><Relationship Id="rId7" Type="http://schemas.openxmlformats.org/officeDocument/2006/relationships/hyperlink" Target="http://github.corp.ebay.com/ebaynyc/lime/blob/9a0bbe76a00ef52a533e10e8be3cebae11506eb2/ebay-listings/src/main/scala/com/ebay/merch/listing/cassini/CassiniOutputQueryFactory.scala#L150-L160" TargetMode="External"/><Relationship Id="rId8" Type="http://schemas.openxmlformats.org/officeDocument/2006/relationships/hyperlink" Target="http://github.corp.ebay.com/ebaynyc/lime/blob/9a0bbe76a00ef52a533e10e8be3cebae11506eb2/ebay-listings/src/main/scala/com/ebay/merch/listing/cassini/CassiniListing.scala#L1051-L1062" TargetMode="External"/><Relationship Id="rId11" Type="http://schemas.openxmlformats.org/officeDocument/2006/relationships/image" Target="../media/image9.png"/><Relationship Id="rId10"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hyperlink" Target="http://github.corp.ebay.com/pl/homesplice/blob/b6af8dd503a274fca8c2895023a2fb17d3c4fee8/homesplice-core/src/main/scala/com/ebay/mad/pl/sim/SimilarMskuVariantBlueprints.scala" TargetMode="External"/><Relationship Id="rId4" Type="http://schemas.openxmlformats.org/officeDocument/2006/relationships/hyperlink" Target="http://github.corp.ebay.com/pl/homesplice/blob/b6af8dd503a274fca8c2895023a2fb17d3c4fee8/homesplice-core/src/main/scala/com/ebay/mad/pl/sim/SimilarMskuVariantBlueprints.scala#L669-L669" TargetMode="External"/><Relationship Id="rId9" Type="http://schemas.openxmlformats.org/officeDocument/2006/relationships/hyperlink" Target="http://github.corp.ebay.com/pl/homesplice/blob/c4a92a544203c6b4681e1f2e29c55f23cf868c50/homesplice-core/src/main/scala/com/ebay/mad/pl/splice/SeedMskuPromotionScoreStage.scala#L14-L14" TargetMode="External"/><Relationship Id="rId5" Type="http://schemas.openxmlformats.org/officeDocument/2006/relationships/hyperlink" Target="http://github.corp.ebay.com/pl/homesplice/blob/b6af8dd503a274fca8c2895023a2fb17d3c4fee8/homesplice-core/src/main/scala/com/ebay/mad/pl/sim/SimilarMskuVariantBlueprints.scala#L639-L639" TargetMode="External"/><Relationship Id="rId6" Type="http://schemas.openxmlformats.org/officeDocument/2006/relationships/hyperlink" Target="http://github.corp.ebay.com/pl/homesplice/blob/c4a92a544203c6b4681e1f2e29c55f23cf868c50/homesplice-core/src/main/scala/com/ebay/mad/pl/stages/scoring/TopNAspectsWithScoreBySeedCategory.scala#L27-L27" TargetMode="External"/><Relationship Id="rId7" Type="http://schemas.openxmlformats.org/officeDocument/2006/relationships/hyperlink" Target="https://github.corp.ebay.com/TeamMBE/comp-hadoop/blob/master/src/main/scala/com/ebay/merch/recall/AspectImportanceUtils.scala" TargetMode="External"/><Relationship Id="rId8" Type="http://schemas.openxmlformats.org/officeDocument/2006/relationships/hyperlink" Target="http://pljenkins-hsjenkins.vip.ebay.com:8080/job/AspectImportanceJob/" TargetMode="External"/><Relationship Id="rId11" Type="http://schemas.openxmlformats.org/officeDocument/2006/relationships/hyperlink" Target="http://github.corp.ebay.com/pl/homesplice/blob/c4a92a544203c6b4681e1f2e29c55f23cf868c50/homesplice-core/src/main/scala/com/ebay/mad/pl/splice/SeedMskuPromotionScoreWithAdRateSensitivityStage.scala#L17-L17" TargetMode="External"/><Relationship Id="rId10" Type="http://schemas.openxmlformats.org/officeDocument/2006/relationships/hyperlink" Target="http://github.corp.ebay.com/pl/homesplice/blob/b6af8dd503a274fca8c2895023a2fb17d3c4fee8/homesplice-core/src/main/scala/com/ebay/mad/pl/sim/SimilarMskuVariantBlueprints.scala#L712-L7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hyperlink" Target="https://github.corp.ebay.com/pl/homesplice/pull/1576" TargetMode="External"/><Relationship Id="rId4" Type="http://schemas.openxmlformats.org/officeDocument/2006/relationships/hyperlink" Target="https://github.corp.ebay.com/pl/homesplice/pull/1625" TargetMode="External"/><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hyperlink" Target="https://ebay-eng.slack.com/archives/G0139FMUC5T" TargetMode="External"/><Relationship Id="rId4" Type="http://schemas.openxmlformats.org/officeDocument/2006/relationships/hyperlink" Target="https://wiki.vip.corp.ebay.com/display/MADSNAP/Multi-SKU+PL+SIM+Variants+on+HomeSplice" TargetMode="External"/><Relationship Id="rId9" Type="http://schemas.openxmlformats.org/officeDocument/2006/relationships/hyperlink" Target="https://docs.google.com/document/d/1TIEG3RzDC2txpVpCp-JPp1pR52gpGOfZiYJbsfmjTH8/edit#" TargetMode="External"/><Relationship Id="rId5" Type="http://schemas.openxmlformats.org/officeDocument/2006/relationships/hyperlink" Target="https://docs.google.com/document/d/1H3fZKj_ovorKCag5yexvkGMW0QOly1Lr6QL6iThVdJU/edit" TargetMode="External"/><Relationship Id="rId6" Type="http://schemas.openxmlformats.org/officeDocument/2006/relationships/hyperlink" Target="https://docs.google.com/document/d/1Bera1aWBWmVvtz20Mdn6xFwK8rNGBqglK0Wx4QUh5h4/edit" TargetMode="External"/><Relationship Id="rId7" Type="http://schemas.openxmlformats.org/officeDocument/2006/relationships/hyperlink" Target="https://wiki.vip.corp.ebay.com/display/MADSNAP/HOWTO%3A+Enable+MSKU+for+MFE+and+HomeSplice" TargetMode="External"/><Relationship Id="rId8" Type="http://schemas.openxmlformats.org/officeDocument/2006/relationships/hyperlink" Target="https://wiki.vip.corp.ebay.com/pages/viewpage.action?pageId=916453972" TargetMode="External"/><Relationship Id="rId11" Type="http://schemas.openxmlformats.org/officeDocument/2006/relationships/hyperlink" Target="http://go/delirium" TargetMode="External"/><Relationship Id="rId10" Type="http://schemas.openxmlformats.org/officeDocument/2006/relationships/hyperlink" Target="https://docs.google.com/drawings/d/1DpSHcLME2qKW9AgXNPcma67MAbQXUMLzvfw3zqMfWKk/edit" TargetMode="External"/><Relationship Id="rId13" Type="http://schemas.openxmlformats.org/officeDocument/2006/relationships/image" Target="../media/image19.jpg"/><Relationship Id="rId12"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hyperlink" Target="https://wiki.vip.corp.ebay.com/pages/viewpage.action?pageId=400296965" TargetMode="External"/><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hyperlink" Target="https://www.ebay.com/itm/142436469971?var=442541824306" TargetMode="External"/><Relationship Id="rId8" Type="http://schemas.openxmlformats.org/officeDocument/2006/relationships/hyperlink" Target="http://github.corp.ebay.com/pl/splice/blob/a7ce6caf044b91ae81d56cecf49b203f369e8d65/core/src/main/scala/com/ebay/pl/splice/core/utils/ListingUtils.scala#L27-L3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hyperlink" Target="https://jirap.corp.ebay.com/browse/SBE-33468" TargetMode="External"/><Relationship Id="rId4" Type="http://schemas.openxmlformats.org/officeDocument/2006/relationships/hyperlink" Target="https://github.corp.ebay.com/search-science/cassini-profiles/blob/master/data/profile/default_1subquery_kdups_profile.unexpanded" TargetMode="External"/><Relationship Id="rId5" Type="http://schemas.openxmlformats.org/officeDocument/2006/relationships/hyperlink" Target="https://github.corp.ebay.com/search-science/cassini-profiles/blob/master/data/profile/21770.unexpanded" TargetMode="External"/><Relationship Id="rId6" Type="http://schemas.openxmlformats.org/officeDocument/2006/relationships/hyperlink" Target="https://github.corp.ebay.com/search-science/cassini-profiles/blob/master/data/profile/21770.unexpanded" TargetMode="External"/><Relationship Id="rId7" Type="http://schemas.openxmlformats.org/officeDocument/2006/relationships/hyperlink" Target="https://docs.google.com/document/d/1TIEG3RzDC2txpVpCp-JPp1pR52gpGOfZiYJbsfmjTH8/edit#heading=h.kmmnnyxfepb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5"/>
          <p:cNvSpPr txBox="1"/>
          <p:nvPr>
            <p:ph type="title"/>
          </p:nvPr>
        </p:nvSpPr>
        <p:spPr>
          <a:xfrm>
            <a:off x="6391275" y="1243225"/>
            <a:ext cx="5027700" cy="43146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2"/>
              </a:buClr>
              <a:buSzPts val="5400"/>
              <a:buFont typeface="Arial"/>
              <a:buNone/>
            </a:pPr>
            <a:r>
              <a:rPr lang="en-AU" sz="4100"/>
              <a:t>Understanding MSKU </a:t>
            </a:r>
            <a:endParaRPr sz="4100"/>
          </a:p>
          <a:p>
            <a:pPr indent="0" lvl="0" marL="0" marR="0" rtl="0" algn="l">
              <a:lnSpc>
                <a:spcPct val="90000"/>
              </a:lnSpc>
              <a:spcBef>
                <a:spcPts val="0"/>
              </a:spcBef>
              <a:spcAft>
                <a:spcPts val="0"/>
              </a:spcAft>
              <a:buClr>
                <a:schemeClr val="dk2"/>
              </a:buClr>
              <a:buSzPts val="5400"/>
              <a:buFont typeface="Arial"/>
              <a:buNone/>
            </a:pPr>
            <a:r>
              <a:rPr lang="en-AU" sz="4100"/>
              <a:t>In Merchandising and Ads (MAD)</a:t>
            </a:r>
            <a:endParaRPr b="0" sz="4000"/>
          </a:p>
        </p:txBody>
      </p:sp>
      <p:sp>
        <p:nvSpPr>
          <p:cNvPr id="783" name="Google Shape;783;p65"/>
          <p:cNvSpPr txBox="1"/>
          <p:nvPr>
            <p:ph idx="1" type="body"/>
          </p:nvPr>
        </p:nvSpPr>
        <p:spPr>
          <a:xfrm rot="5400000">
            <a:off x="10421239" y="5069762"/>
            <a:ext cx="2280638" cy="119968"/>
          </a:xfrm>
          <a:prstGeom prst="rect">
            <a:avLst/>
          </a:prstGeom>
          <a:noFill/>
          <a:ln>
            <a:noFill/>
          </a:ln>
        </p:spPr>
        <p:txBody>
          <a:bodyPr anchorCtr="0" anchor="b" bIns="0" lIns="0" spcFirstLastPara="1" rIns="0" wrap="square" tIns="0">
            <a:noAutofit/>
          </a:bodyPr>
          <a:lstStyle/>
          <a:p>
            <a:pPr indent="0" lvl="0" marL="0" rtl="0" algn="r">
              <a:lnSpc>
                <a:spcPct val="110000"/>
              </a:lnSpc>
              <a:spcBef>
                <a:spcPts val="0"/>
              </a:spcBef>
              <a:spcAft>
                <a:spcPts val="0"/>
              </a:spcAft>
              <a:buClr>
                <a:srgbClr val="DC3B06"/>
              </a:buClr>
              <a:buSzPts val="900"/>
              <a:buFont typeface="Arial"/>
              <a:buNone/>
            </a:pPr>
            <a:r>
              <a:rPr lang="en-AU"/>
              <a:t>21 September 2020</a:t>
            </a:r>
            <a:endParaRPr/>
          </a:p>
        </p:txBody>
      </p:sp>
      <p:sp>
        <p:nvSpPr>
          <p:cNvPr id="784" name="Google Shape;784;p65"/>
          <p:cNvSpPr txBox="1"/>
          <p:nvPr>
            <p:ph idx="3" type="body"/>
          </p:nvPr>
        </p:nvSpPr>
        <p:spPr>
          <a:xfrm>
            <a:off x="6391275" y="5135563"/>
            <a:ext cx="4565650" cy="1154112"/>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accent1"/>
              </a:buClr>
              <a:buSzPts val="1400"/>
              <a:buFont typeface="Arial"/>
              <a:buNone/>
            </a:pPr>
            <a:r>
              <a:rPr lang="en-AU"/>
              <a:t>Presented by</a:t>
            </a:r>
            <a:endParaRPr/>
          </a:p>
          <a:p>
            <a:pPr indent="0" lvl="0" marL="0" rtl="0" algn="l">
              <a:lnSpc>
                <a:spcPct val="110000"/>
              </a:lnSpc>
              <a:spcBef>
                <a:spcPts val="600"/>
              </a:spcBef>
              <a:spcAft>
                <a:spcPts val="0"/>
              </a:spcAft>
              <a:buClr>
                <a:schemeClr val="accent1"/>
              </a:buClr>
              <a:buSzPts val="1400"/>
              <a:buFont typeface="Arial"/>
              <a:buNone/>
            </a:pPr>
            <a:r>
              <a:rPr lang="en-AU"/>
              <a:t>Gna Phetsarath - January 2022</a:t>
            </a:r>
            <a:endParaRPr/>
          </a:p>
        </p:txBody>
      </p:sp>
      <p:pic>
        <p:nvPicPr>
          <p:cNvPr id="785" name="Google Shape;785;p65"/>
          <p:cNvPicPr preferRelativeResize="0"/>
          <p:nvPr/>
        </p:nvPicPr>
        <p:blipFill>
          <a:blip r:embed="rId3">
            <a:alphaModFix/>
          </a:blip>
          <a:stretch>
            <a:fillRect/>
          </a:stretch>
        </p:blipFill>
        <p:spPr>
          <a:xfrm>
            <a:off x="0" y="0"/>
            <a:ext cx="5488413" cy="6857999"/>
          </a:xfrm>
          <a:prstGeom prst="rect">
            <a:avLst/>
          </a:prstGeom>
          <a:noFill/>
          <a:ln>
            <a:noFill/>
          </a:ln>
        </p:spPr>
      </p:pic>
      <p:sp>
        <p:nvSpPr>
          <p:cNvPr id="786" name="Google Shape;786;p65"/>
          <p:cNvSpPr txBox="1"/>
          <p:nvPr>
            <p:ph idx="12" type="sldNum"/>
          </p:nvPr>
        </p:nvSpPr>
        <p:spPr>
          <a:xfrm>
            <a:off x="11409045" y="6333134"/>
            <a:ext cx="731700" cy="525000"/>
          </a:xfrm>
          <a:prstGeom prst="rect">
            <a:avLst/>
          </a:prstGeom>
        </p:spPr>
        <p:txBody>
          <a:bodyPr anchorCtr="0" anchor="t" bIns="0" lIns="0" spcFirstLastPara="1" rIns="3600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74"/>
          <p:cNvSpPr txBox="1"/>
          <p:nvPr>
            <p:ph type="title"/>
          </p:nvPr>
        </p:nvSpPr>
        <p:spPr>
          <a:xfrm>
            <a:off x="429075" y="249573"/>
            <a:ext cx="5163600" cy="1359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200"/>
              <a:buFont typeface="Arial"/>
              <a:buNone/>
            </a:pPr>
            <a:r>
              <a:rPr lang="en-AU"/>
              <a:t>MSKU Refresh</a:t>
            </a:r>
            <a:endParaRPr/>
          </a:p>
        </p:txBody>
      </p:sp>
      <p:sp>
        <p:nvSpPr>
          <p:cNvPr id="943" name="Google Shape;943;p74"/>
          <p:cNvSpPr txBox="1"/>
          <p:nvPr>
            <p:ph idx="7" type="body"/>
          </p:nvPr>
        </p:nvSpPr>
        <p:spPr>
          <a:xfrm>
            <a:off x="480575" y="1232775"/>
            <a:ext cx="4698300" cy="5344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1"/>
              </a:buClr>
              <a:buSzPts val="1800"/>
              <a:buNone/>
            </a:pPr>
            <a:r>
              <a:rPr lang="en-AU"/>
              <a:t>View Item</a:t>
            </a:r>
            <a:endParaRPr/>
          </a:p>
          <a:p>
            <a:pPr indent="-304800" lvl="0" marL="457200" rtl="0" algn="l">
              <a:spcBef>
                <a:spcPts val="0"/>
              </a:spcBef>
              <a:spcAft>
                <a:spcPts val="0"/>
              </a:spcAft>
              <a:buClr>
                <a:schemeClr val="dk1"/>
              </a:buClr>
              <a:buSzPts val="1200"/>
              <a:buChar char="●"/>
            </a:pPr>
            <a:r>
              <a:rPr b="0" lang="en-AU" sz="1200">
                <a:solidFill>
                  <a:schemeClr val="dk1"/>
                </a:solidFill>
              </a:rPr>
              <a:t>Currently, does not call the the specialized variant, if the VIP lands on a variant item</a:t>
            </a:r>
            <a:endParaRPr b="0" sz="1200">
              <a:solidFill>
                <a:schemeClr val="dk1"/>
              </a:solidFill>
            </a:endParaRPr>
          </a:p>
          <a:p>
            <a:pPr indent="-304800" lvl="0" marL="457200" rtl="0" algn="l">
              <a:spcBef>
                <a:spcPts val="0"/>
              </a:spcBef>
              <a:spcAft>
                <a:spcPts val="0"/>
              </a:spcAft>
              <a:buClr>
                <a:schemeClr val="dk1"/>
              </a:buClr>
              <a:buSzPts val="1200"/>
              <a:buChar char="●"/>
            </a:pPr>
            <a:r>
              <a:rPr b="0" lang="en-AU" sz="1200">
                <a:solidFill>
                  <a:schemeClr val="dk1"/>
                </a:solidFill>
              </a:rPr>
              <a:t>For MSKU parent items, once the user selects all aspects a NORI call is made with</a:t>
            </a:r>
            <a:endParaRPr b="0" sz="1200">
              <a:solidFill>
                <a:schemeClr val="dk1"/>
              </a:solidFill>
            </a:endParaRPr>
          </a:p>
          <a:p>
            <a:pPr indent="-292100" lvl="1" marL="914400" rtl="0" algn="l">
              <a:spcBef>
                <a:spcPts val="0"/>
              </a:spcBef>
              <a:spcAft>
                <a:spcPts val="0"/>
              </a:spcAft>
              <a:buSzPts val="1000"/>
              <a:buFont typeface="Consolas"/>
              <a:buChar char="○"/>
            </a:pPr>
            <a:r>
              <a:rPr b="1" lang="en-AU" sz="1000">
                <a:latin typeface="Consolas"/>
                <a:ea typeface="Consolas"/>
                <a:cs typeface="Consolas"/>
                <a:sym typeface="Consolas"/>
              </a:rPr>
              <a:t>call_type=”ATF_MSKU_REFRESH”</a:t>
            </a:r>
            <a:endParaRPr b="1" sz="1000">
              <a:latin typeface="Consolas"/>
              <a:ea typeface="Consolas"/>
              <a:cs typeface="Consolas"/>
              <a:sym typeface="Consolas"/>
            </a:endParaRPr>
          </a:p>
          <a:p>
            <a:pPr indent="-292100" lvl="1" marL="914400" rtl="0" algn="l">
              <a:spcBef>
                <a:spcPts val="0"/>
              </a:spcBef>
              <a:spcAft>
                <a:spcPts val="0"/>
              </a:spcAft>
              <a:buSzPts val="1000"/>
              <a:buFont typeface="Consolas"/>
              <a:buChar char="○"/>
            </a:pPr>
            <a:r>
              <a:rPr b="1" lang="en-AU" sz="1000">
                <a:latin typeface="Consolas"/>
                <a:ea typeface="Consolas"/>
                <a:cs typeface="Consolas"/>
                <a:sym typeface="Consolas"/>
              </a:rPr>
              <a:t>selectedMskuAspects</a:t>
            </a:r>
            <a:endParaRPr b="1" sz="1000">
              <a:latin typeface="Consolas"/>
              <a:ea typeface="Consolas"/>
              <a:cs typeface="Consolas"/>
              <a:sym typeface="Consolas"/>
            </a:endParaRPr>
          </a:p>
          <a:p>
            <a:pPr indent="0" lvl="0" marL="0" rtl="0" algn="l">
              <a:spcBef>
                <a:spcPts val="0"/>
              </a:spcBef>
              <a:spcAft>
                <a:spcPts val="0"/>
              </a:spcAft>
              <a:buNone/>
            </a:pPr>
            <a:r>
              <a:t/>
            </a:r>
            <a:endParaRPr b="0" sz="1200">
              <a:solidFill>
                <a:srgbClr val="000000"/>
              </a:solidFill>
            </a:endParaRPr>
          </a:p>
          <a:p>
            <a:pPr indent="0" lvl="0" marL="0" rtl="0" algn="l">
              <a:lnSpc>
                <a:spcPct val="110000"/>
              </a:lnSpc>
              <a:spcBef>
                <a:spcPts val="0"/>
              </a:spcBef>
              <a:spcAft>
                <a:spcPts val="0"/>
              </a:spcAft>
              <a:buClr>
                <a:schemeClr val="accent1"/>
              </a:buClr>
              <a:buSzPts val="1800"/>
              <a:buNone/>
            </a:pPr>
            <a:r>
              <a:rPr lang="en-AU"/>
              <a:t>Ads Platform</a:t>
            </a:r>
            <a:endParaRPr b="1" sz="2400"/>
          </a:p>
          <a:p>
            <a:pPr indent="-304800" lvl="0" marL="457200" rtl="0" algn="l">
              <a:lnSpc>
                <a:spcPct val="130000"/>
              </a:lnSpc>
              <a:spcBef>
                <a:spcPts val="1200"/>
              </a:spcBef>
              <a:spcAft>
                <a:spcPts val="0"/>
              </a:spcAft>
              <a:buClr>
                <a:schemeClr val="dk1"/>
              </a:buClr>
              <a:buSzPts val="1200"/>
              <a:buChar char="●"/>
            </a:pPr>
            <a:r>
              <a:rPr b="0" lang="en-AU" sz="1200">
                <a:solidFill>
                  <a:schemeClr val="dk1"/>
                </a:solidFill>
              </a:rPr>
              <a:t>Merch Front End (MFE) - Calls HomeSplice to get recommendations for </a:t>
            </a:r>
            <a:r>
              <a:rPr lang="en-AU" sz="1000">
                <a:solidFill>
                  <a:schemeClr val="dk1"/>
                </a:solidFill>
                <a:latin typeface="Consolas"/>
                <a:ea typeface="Consolas"/>
                <a:cs typeface="Consolas"/>
                <a:sym typeface="Consolas"/>
              </a:rPr>
              <a:t>AlgoContext</a:t>
            </a:r>
            <a:r>
              <a:rPr b="0" lang="en-AU" sz="1200">
                <a:solidFill>
                  <a:schemeClr val="dk1"/>
                </a:solidFill>
              </a:rPr>
              <a:t> (seed item, user, etc.)</a:t>
            </a:r>
            <a:endParaRPr b="0" sz="1200">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a:solidFill>
                  <a:schemeClr val="dk1"/>
                </a:solidFill>
              </a:rPr>
              <a:t>Nori - Calls MFE or Napkin for Response</a:t>
            </a:r>
            <a:endParaRPr b="0" sz="1200">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a:solidFill>
                  <a:schemeClr val="dk1"/>
                </a:solidFill>
              </a:rPr>
              <a:t>Napkin - Cache of Nori Responses</a:t>
            </a:r>
            <a:endParaRPr>
              <a:solidFill>
                <a:schemeClr val="dk1"/>
              </a:solidFill>
            </a:endParaRPr>
          </a:p>
          <a:p>
            <a:pPr indent="0" lvl="0" marL="0" rtl="0" algn="l">
              <a:spcBef>
                <a:spcPts val="0"/>
              </a:spcBef>
              <a:spcAft>
                <a:spcPts val="0"/>
              </a:spcAft>
              <a:buNone/>
            </a:pPr>
            <a:r>
              <a:rPr lang="en-AU"/>
              <a:t>HomeSplice</a:t>
            </a:r>
            <a:endParaRPr sz="2400"/>
          </a:p>
          <a:p>
            <a:pPr indent="-304800" lvl="0" marL="457200" rtl="0" algn="l">
              <a:lnSpc>
                <a:spcPct val="130000"/>
              </a:lnSpc>
              <a:spcBef>
                <a:spcPts val="1200"/>
              </a:spcBef>
              <a:spcAft>
                <a:spcPts val="0"/>
              </a:spcAft>
              <a:buClr>
                <a:schemeClr val="dk1"/>
              </a:buClr>
              <a:buSzPts val="1200"/>
              <a:buChar char="●"/>
            </a:pPr>
            <a:r>
              <a:rPr lang="en-AU" sz="1000">
                <a:solidFill>
                  <a:schemeClr val="dk1"/>
                </a:solidFill>
                <a:latin typeface="Consolas"/>
                <a:ea typeface="Consolas"/>
                <a:cs typeface="Consolas"/>
                <a:sym typeface="Consolas"/>
              </a:rPr>
              <a:t>SpliceRequestBody</a:t>
            </a:r>
            <a:r>
              <a:rPr b="0" lang="en-AU" sz="1200">
                <a:solidFill>
                  <a:schemeClr val="dk1"/>
                </a:solidFill>
              </a:rPr>
              <a:t> is received by HomeSplice from MFE</a:t>
            </a:r>
            <a:endParaRPr b="0" sz="1200">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a:solidFill>
                  <a:schemeClr val="dk1"/>
                </a:solidFill>
              </a:rPr>
              <a:t>Runs </a:t>
            </a:r>
            <a:r>
              <a:rPr lang="en-AU" sz="1000">
                <a:solidFill>
                  <a:schemeClr val="dk1"/>
                </a:solidFill>
                <a:latin typeface="Consolas"/>
                <a:ea typeface="Consolas"/>
                <a:cs typeface="Consolas"/>
                <a:sym typeface="Consolas"/>
              </a:rPr>
              <a:t>SpliceGraph</a:t>
            </a:r>
            <a:r>
              <a:rPr b="0" lang="en-AU" sz="1200">
                <a:solidFill>
                  <a:schemeClr val="dk1"/>
                </a:solidFill>
              </a:rPr>
              <a:t> for the </a:t>
            </a:r>
            <a:r>
              <a:rPr lang="en-AU" sz="1000">
                <a:solidFill>
                  <a:schemeClr val="dk1"/>
                </a:solidFill>
                <a:latin typeface="Consolas"/>
                <a:ea typeface="Consolas"/>
                <a:cs typeface="Consolas"/>
                <a:sym typeface="Consolas"/>
              </a:rPr>
              <a:t>GraphRunner</a:t>
            </a:r>
            <a:r>
              <a:rPr b="0" lang="en-AU" sz="1200">
                <a:solidFill>
                  <a:schemeClr val="dk1"/>
                </a:solidFill>
              </a:rPr>
              <a:t> for the appropriate Algorithm</a:t>
            </a:r>
            <a:endParaRPr b="0" sz="1200">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a:solidFill>
                  <a:schemeClr val="dk1"/>
                </a:solidFill>
              </a:rPr>
              <a:t>Reads data from: Category Service, UMS, BullsEye, Top Aspect Job (and Others), Recall and Configs in CouchBase, Cassini, and TORA</a:t>
            </a:r>
            <a:endParaRPr b="0" sz="1200">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a:solidFill>
                  <a:schemeClr val="dk1"/>
                </a:solidFill>
              </a:rPr>
              <a:t>Returns recommendations to MFE</a:t>
            </a:r>
            <a:endParaRPr b="0" sz="1200">
              <a:solidFill>
                <a:schemeClr val="dk1"/>
              </a:solidFill>
            </a:endParaRPr>
          </a:p>
          <a:p>
            <a:pPr indent="0" lvl="0" marL="0" rtl="0" algn="l">
              <a:lnSpc>
                <a:spcPct val="130000"/>
              </a:lnSpc>
              <a:spcBef>
                <a:spcPts val="1200"/>
              </a:spcBef>
              <a:spcAft>
                <a:spcPts val="0"/>
              </a:spcAft>
              <a:buNone/>
            </a:pPr>
            <a:br>
              <a:rPr b="0" lang="en-AU" sz="1200">
                <a:solidFill>
                  <a:schemeClr val="dk1"/>
                </a:solidFill>
              </a:rPr>
            </a:br>
            <a:endParaRPr b="0" sz="1200">
              <a:solidFill>
                <a:schemeClr val="dk1"/>
              </a:solidFill>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sz="1200">
              <a:solidFill>
                <a:schemeClr val="dk1"/>
              </a:solidFill>
            </a:endParaRPr>
          </a:p>
          <a:p>
            <a:pPr indent="0" lvl="0" marL="0" rtl="0" algn="l">
              <a:spcBef>
                <a:spcPts val="0"/>
              </a:spcBef>
              <a:spcAft>
                <a:spcPts val="0"/>
              </a:spcAft>
              <a:buClr>
                <a:schemeClr val="accent1"/>
              </a:buClr>
              <a:buSzPts val="1800"/>
              <a:buNone/>
            </a:pPr>
            <a:r>
              <a:t/>
            </a:r>
            <a:endParaRPr/>
          </a:p>
        </p:txBody>
      </p:sp>
      <p:sp>
        <p:nvSpPr>
          <p:cNvPr id="944" name="Google Shape;944;p74"/>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945" name="Google Shape;945;p74"/>
          <p:cNvSpPr/>
          <p:nvPr/>
        </p:nvSpPr>
        <p:spPr>
          <a:xfrm>
            <a:off x="5567866" y="3922914"/>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HomeSplice</a:t>
            </a:r>
            <a:endParaRPr b="1" sz="1000">
              <a:solidFill>
                <a:schemeClr val="lt1"/>
              </a:solidFill>
            </a:endParaRPr>
          </a:p>
        </p:txBody>
      </p:sp>
      <p:sp>
        <p:nvSpPr>
          <p:cNvPr id="946" name="Google Shape;946;p74"/>
          <p:cNvSpPr/>
          <p:nvPr/>
        </p:nvSpPr>
        <p:spPr>
          <a:xfrm>
            <a:off x="5567866" y="2915490"/>
            <a:ext cx="1002942" cy="668628"/>
          </a:xfrm>
          <a:prstGeom prst="flowChartDocument">
            <a:avLst/>
          </a:prstGeom>
          <a:solidFill>
            <a:srgbClr val="FF85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Splice</a:t>
            </a:r>
            <a:endParaRPr sz="1000"/>
          </a:p>
          <a:p>
            <a:pPr indent="0" lvl="0" marL="0" rtl="0" algn="ctr">
              <a:spcBef>
                <a:spcPts val="0"/>
              </a:spcBef>
              <a:spcAft>
                <a:spcPts val="0"/>
              </a:spcAft>
              <a:buNone/>
            </a:pPr>
            <a:r>
              <a:rPr lang="en-AU" sz="1000"/>
              <a:t>Request</a:t>
            </a:r>
            <a:endParaRPr sz="1000"/>
          </a:p>
          <a:p>
            <a:pPr indent="0" lvl="0" marL="0" rtl="0" algn="ctr">
              <a:spcBef>
                <a:spcPts val="0"/>
              </a:spcBef>
              <a:spcAft>
                <a:spcPts val="0"/>
              </a:spcAft>
              <a:buNone/>
            </a:pPr>
            <a:r>
              <a:rPr lang="en-AU" sz="1000"/>
              <a:t>Body</a:t>
            </a:r>
            <a:endParaRPr sz="1000"/>
          </a:p>
        </p:txBody>
      </p:sp>
      <p:cxnSp>
        <p:nvCxnSpPr>
          <p:cNvPr id="947" name="Google Shape;947;p74"/>
          <p:cNvCxnSpPr>
            <a:stCxn id="946" idx="2"/>
            <a:endCxn id="945" idx="0"/>
          </p:cNvCxnSpPr>
          <p:nvPr/>
        </p:nvCxnSpPr>
        <p:spPr>
          <a:xfrm>
            <a:off x="6069337" y="3539914"/>
            <a:ext cx="0" cy="383100"/>
          </a:xfrm>
          <a:prstGeom prst="straightConnector1">
            <a:avLst/>
          </a:prstGeom>
          <a:noFill/>
          <a:ln cap="flat" cmpd="sng" w="9525">
            <a:solidFill>
              <a:schemeClr val="dk2"/>
            </a:solidFill>
            <a:prstDash val="solid"/>
            <a:round/>
            <a:headEnd len="med" w="med" type="none"/>
            <a:tailEnd len="med" w="med" type="triangle"/>
          </a:ln>
        </p:spPr>
      </p:cxnSp>
      <p:cxnSp>
        <p:nvCxnSpPr>
          <p:cNvPr id="948" name="Google Shape;948;p74"/>
          <p:cNvCxnSpPr>
            <a:stCxn id="945" idx="2"/>
            <a:endCxn id="949" idx="0"/>
          </p:cNvCxnSpPr>
          <p:nvPr/>
        </p:nvCxnSpPr>
        <p:spPr>
          <a:xfrm>
            <a:off x="6069337" y="4591541"/>
            <a:ext cx="0" cy="338700"/>
          </a:xfrm>
          <a:prstGeom prst="straightConnector1">
            <a:avLst/>
          </a:prstGeom>
          <a:noFill/>
          <a:ln cap="flat" cmpd="sng" w="9525">
            <a:solidFill>
              <a:schemeClr val="dk2"/>
            </a:solidFill>
            <a:prstDash val="solid"/>
            <a:round/>
            <a:headEnd len="med" w="med" type="none"/>
            <a:tailEnd len="med" w="med" type="triangle"/>
          </a:ln>
        </p:spPr>
      </p:cxnSp>
      <p:sp>
        <p:nvSpPr>
          <p:cNvPr id="949" name="Google Shape;949;p74"/>
          <p:cNvSpPr/>
          <p:nvPr/>
        </p:nvSpPr>
        <p:spPr>
          <a:xfrm>
            <a:off x="5567866" y="4930338"/>
            <a:ext cx="1002942" cy="668628"/>
          </a:xfrm>
          <a:prstGeom prst="flowChartDocument">
            <a:avLst/>
          </a:prstGeom>
          <a:solidFill>
            <a:srgbClr val="FF85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Listings</a:t>
            </a:r>
            <a:endParaRPr sz="1000"/>
          </a:p>
          <a:p>
            <a:pPr indent="0" lvl="0" marL="0" rtl="0" algn="ctr">
              <a:spcBef>
                <a:spcPts val="0"/>
              </a:spcBef>
              <a:spcAft>
                <a:spcPts val="0"/>
              </a:spcAft>
              <a:buNone/>
            </a:pPr>
            <a:r>
              <a:rPr lang="en-AU" sz="1000"/>
              <a:t>o</a:t>
            </a:r>
            <a:r>
              <a:rPr lang="en-AU" sz="1000"/>
              <a:t>r </a:t>
            </a:r>
            <a:endParaRPr sz="1000"/>
          </a:p>
          <a:p>
            <a:pPr indent="0" lvl="0" marL="0" rtl="0" algn="ctr">
              <a:spcBef>
                <a:spcPts val="0"/>
              </a:spcBef>
              <a:spcAft>
                <a:spcPts val="0"/>
              </a:spcAft>
              <a:buNone/>
            </a:pPr>
            <a:r>
              <a:rPr lang="en-AU" sz="1000"/>
              <a:t>Cards</a:t>
            </a:r>
            <a:endParaRPr sz="1000"/>
          </a:p>
        </p:txBody>
      </p:sp>
      <p:sp>
        <p:nvSpPr>
          <p:cNvPr id="950" name="Google Shape;950;p74"/>
          <p:cNvSpPr/>
          <p:nvPr/>
        </p:nvSpPr>
        <p:spPr>
          <a:xfrm>
            <a:off x="5567866" y="900642"/>
            <a:ext cx="1002941" cy="668627"/>
          </a:xfrm>
          <a:prstGeom prst="flowChart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VIP</a:t>
            </a:r>
            <a:endParaRPr b="1" sz="1000">
              <a:solidFill>
                <a:schemeClr val="lt1"/>
              </a:solidFill>
            </a:endParaRPr>
          </a:p>
        </p:txBody>
      </p:sp>
      <p:sp>
        <p:nvSpPr>
          <p:cNvPr id="951" name="Google Shape;951;p74"/>
          <p:cNvSpPr/>
          <p:nvPr/>
        </p:nvSpPr>
        <p:spPr>
          <a:xfrm>
            <a:off x="5567866" y="1908066"/>
            <a:ext cx="1002941" cy="668627"/>
          </a:xfrm>
          <a:prstGeom prst="flowChart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MFE</a:t>
            </a:r>
            <a:endParaRPr b="1" sz="1000">
              <a:solidFill>
                <a:schemeClr val="lt1"/>
              </a:solidFill>
            </a:endParaRPr>
          </a:p>
        </p:txBody>
      </p:sp>
      <p:sp>
        <p:nvSpPr>
          <p:cNvPr id="952" name="Google Shape;952;p74"/>
          <p:cNvSpPr/>
          <p:nvPr/>
        </p:nvSpPr>
        <p:spPr>
          <a:xfrm>
            <a:off x="7044103" y="1908066"/>
            <a:ext cx="1002941" cy="668627"/>
          </a:xfrm>
          <a:prstGeom prst="flowChart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Nori</a:t>
            </a:r>
            <a:endParaRPr b="1" sz="1000">
              <a:solidFill>
                <a:schemeClr val="lt1"/>
              </a:solidFill>
            </a:endParaRPr>
          </a:p>
        </p:txBody>
      </p:sp>
      <p:cxnSp>
        <p:nvCxnSpPr>
          <p:cNvPr id="953" name="Google Shape;953;p74"/>
          <p:cNvCxnSpPr>
            <a:stCxn id="950" idx="2"/>
            <a:endCxn id="951" idx="0"/>
          </p:cNvCxnSpPr>
          <p:nvPr/>
        </p:nvCxnSpPr>
        <p:spPr>
          <a:xfrm>
            <a:off x="6069337" y="1569270"/>
            <a:ext cx="0" cy="338700"/>
          </a:xfrm>
          <a:prstGeom prst="straightConnector1">
            <a:avLst/>
          </a:prstGeom>
          <a:noFill/>
          <a:ln cap="flat" cmpd="sng" w="9525">
            <a:solidFill>
              <a:schemeClr val="dk2"/>
            </a:solidFill>
            <a:prstDash val="solid"/>
            <a:round/>
            <a:headEnd len="med" w="med" type="triangle"/>
            <a:tailEnd len="med" w="med" type="triangle"/>
          </a:ln>
        </p:spPr>
      </p:cxnSp>
      <p:cxnSp>
        <p:nvCxnSpPr>
          <p:cNvPr id="954" name="Google Shape;954;p74"/>
          <p:cNvCxnSpPr>
            <a:stCxn id="951" idx="2"/>
            <a:endCxn id="946" idx="0"/>
          </p:cNvCxnSpPr>
          <p:nvPr/>
        </p:nvCxnSpPr>
        <p:spPr>
          <a:xfrm>
            <a:off x="6069337" y="2576693"/>
            <a:ext cx="0" cy="338700"/>
          </a:xfrm>
          <a:prstGeom prst="straightConnector1">
            <a:avLst/>
          </a:prstGeom>
          <a:noFill/>
          <a:ln cap="flat" cmpd="sng" w="9525">
            <a:solidFill>
              <a:schemeClr val="dk2"/>
            </a:solidFill>
            <a:prstDash val="solid"/>
            <a:round/>
            <a:headEnd len="med" w="med" type="none"/>
            <a:tailEnd len="med" w="med" type="triangle"/>
          </a:ln>
        </p:spPr>
      </p:cxnSp>
      <p:cxnSp>
        <p:nvCxnSpPr>
          <p:cNvPr id="955" name="Google Shape;955;p74"/>
          <p:cNvCxnSpPr>
            <a:stCxn id="949" idx="1"/>
            <a:endCxn id="951" idx="1"/>
          </p:cNvCxnSpPr>
          <p:nvPr/>
        </p:nvCxnSpPr>
        <p:spPr>
          <a:xfrm flipH="1" rot="10800000">
            <a:off x="5567866" y="2242452"/>
            <a:ext cx="600" cy="3022200"/>
          </a:xfrm>
          <a:prstGeom prst="bentConnector3">
            <a:avLst>
              <a:gd fmla="val -62856783" name="adj1"/>
            </a:avLst>
          </a:prstGeom>
          <a:noFill/>
          <a:ln cap="flat" cmpd="sng" w="9525">
            <a:solidFill>
              <a:schemeClr val="dk2"/>
            </a:solidFill>
            <a:prstDash val="solid"/>
            <a:round/>
            <a:headEnd len="med" w="med" type="none"/>
            <a:tailEnd len="med" w="med" type="triangle"/>
          </a:ln>
        </p:spPr>
      </p:cxnSp>
      <p:cxnSp>
        <p:nvCxnSpPr>
          <p:cNvPr id="956" name="Google Shape;956;p74"/>
          <p:cNvCxnSpPr>
            <a:stCxn id="950" idx="2"/>
            <a:endCxn id="952" idx="0"/>
          </p:cNvCxnSpPr>
          <p:nvPr/>
        </p:nvCxnSpPr>
        <p:spPr>
          <a:xfrm>
            <a:off x="6069337" y="1569270"/>
            <a:ext cx="1476300" cy="338700"/>
          </a:xfrm>
          <a:prstGeom prst="straightConnector1">
            <a:avLst/>
          </a:prstGeom>
          <a:noFill/>
          <a:ln cap="flat" cmpd="sng" w="9525">
            <a:solidFill>
              <a:schemeClr val="dk2"/>
            </a:solidFill>
            <a:prstDash val="solid"/>
            <a:round/>
            <a:headEnd len="med" w="med" type="triangle"/>
            <a:tailEnd len="med" w="med" type="triangle"/>
          </a:ln>
        </p:spPr>
      </p:cxnSp>
      <p:sp>
        <p:nvSpPr>
          <p:cNvPr id="957" name="Google Shape;957;p74"/>
          <p:cNvSpPr txBox="1"/>
          <p:nvPr/>
        </p:nvSpPr>
        <p:spPr>
          <a:xfrm>
            <a:off x="6757100" y="1337275"/>
            <a:ext cx="223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200"/>
              <a:t>ATF_MSKU_REFRESH</a:t>
            </a:r>
            <a:endParaRPr sz="1200"/>
          </a:p>
        </p:txBody>
      </p:sp>
      <p:cxnSp>
        <p:nvCxnSpPr>
          <p:cNvPr id="958" name="Google Shape;958;p74"/>
          <p:cNvCxnSpPr>
            <a:stCxn id="952" idx="1"/>
            <a:endCxn id="951" idx="3"/>
          </p:cNvCxnSpPr>
          <p:nvPr/>
        </p:nvCxnSpPr>
        <p:spPr>
          <a:xfrm rot="10800000">
            <a:off x="6570703" y="2242380"/>
            <a:ext cx="473400" cy="0"/>
          </a:xfrm>
          <a:prstGeom prst="straightConnector1">
            <a:avLst/>
          </a:prstGeom>
          <a:noFill/>
          <a:ln cap="flat" cmpd="sng" w="9525">
            <a:solidFill>
              <a:schemeClr val="dk2"/>
            </a:solidFill>
            <a:prstDash val="solid"/>
            <a:round/>
            <a:headEnd len="med" w="med" type="triangle"/>
            <a:tailEnd len="med" w="med" type="triangle"/>
          </a:ln>
        </p:spPr>
      </p:cxnSp>
      <p:sp>
        <p:nvSpPr>
          <p:cNvPr id="959" name="Google Shape;959;p74"/>
          <p:cNvSpPr/>
          <p:nvPr/>
        </p:nvSpPr>
        <p:spPr>
          <a:xfrm>
            <a:off x="9931357" y="5014766"/>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Cassini</a:t>
            </a:r>
            <a:endParaRPr b="1" sz="1000">
              <a:solidFill>
                <a:schemeClr val="lt1"/>
              </a:solidFill>
            </a:endParaRPr>
          </a:p>
        </p:txBody>
      </p:sp>
      <p:sp>
        <p:nvSpPr>
          <p:cNvPr id="960" name="Google Shape;960;p74"/>
          <p:cNvSpPr/>
          <p:nvPr/>
        </p:nvSpPr>
        <p:spPr>
          <a:xfrm>
            <a:off x="9931357" y="5837591"/>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TORA</a:t>
            </a:r>
            <a:endParaRPr b="1" sz="1000">
              <a:solidFill>
                <a:schemeClr val="lt1"/>
              </a:solidFill>
            </a:endParaRPr>
          </a:p>
        </p:txBody>
      </p:sp>
      <p:sp>
        <p:nvSpPr>
          <p:cNvPr id="961" name="Google Shape;961;p74"/>
          <p:cNvSpPr/>
          <p:nvPr/>
        </p:nvSpPr>
        <p:spPr>
          <a:xfrm>
            <a:off x="9931357" y="2546292"/>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BullsEye</a:t>
            </a:r>
            <a:endParaRPr b="1" sz="1000">
              <a:solidFill>
                <a:schemeClr val="lt1"/>
              </a:solidFill>
            </a:endParaRPr>
          </a:p>
        </p:txBody>
      </p:sp>
      <p:sp>
        <p:nvSpPr>
          <p:cNvPr id="962" name="Google Shape;962;p74"/>
          <p:cNvSpPr/>
          <p:nvPr/>
        </p:nvSpPr>
        <p:spPr>
          <a:xfrm>
            <a:off x="9931357" y="900642"/>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Category</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Service</a:t>
            </a:r>
            <a:endParaRPr b="1" sz="1000">
              <a:solidFill>
                <a:schemeClr val="lt1"/>
              </a:solidFill>
            </a:endParaRPr>
          </a:p>
        </p:txBody>
      </p:sp>
      <p:sp>
        <p:nvSpPr>
          <p:cNvPr id="963" name="Google Shape;963;p74"/>
          <p:cNvSpPr/>
          <p:nvPr/>
        </p:nvSpPr>
        <p:spPr>
          <a:xfrm>
            <a:off x="9931357" y="1723467"/>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UMS</a:t>
            </a:r>
            <a:endParaRPr b="1" sz="1000">
              <a:solidFill>
                <a:schemeClr val="lt1"/>
              </a:solidFill>
            </a:endParaRPr>
          </a:p>
        </p:txBody>
      </p:sp>
      <p:sp>
        <p:nvSpPr>
          <p:cNvPr id="964" name="Google Shape;964;p74"/>
          <p:cNvSpPr/>
          <p:nvPr/>
        </p:nvSpPr>
        <p:spPr>
          <a:xfrm>
            <a:off x="9931357" y="4191942"/>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CouchBase</a:t>
            </a:r>
            <a:endParaRPr b="1" sz="1000">
              <a:solidFill>
                <a:schemeClr val="lt1"/>
              </a:solidFill>
            </a:endParaRPr>
          </a:p>
        </p:txBody>
      </p:sp>
      <p:sp>
        <p:nvSpPr>
          <p:cNvPr id="965" name="Google Shape;965;p74"/>
          <p:cNvSpPr/>
          <p:nvPr/>
        </p:nvSpPr>
        <p:spPr>
          <a:xfrm>
            <a:off x="9931357" y="3369117"/>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Top Aspects</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Job</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(CouchBase)</a:t>
            </a:r>
            <a:endParaRPr b="1" sz="1000">
              <a:solidFill>
                <a:schemeClr val="lt1"/>
              </a:solidFill>
            </a:endParaRPr>
          </a:p>
        </p:txBody>
      </p:sp>
      <p:cxnSp>
        <p:nvCxnSpPr>
          <p:cNvPr id="966" name="Google Shape;966;p74"/>
          <p:cNvCxnSpPr>
            <a:stCxn id="952" idx="3"/>
            <a:endCxn id="967" idx="1"/>
          </p:cNvCxnSpPr>
          <p:nvPr/>
        </p:nvCxnSpPr>
        <p:spPr>
          <a:xfrm>
            <a:off x="8047044" y="2242380"/>
            <a:ext cx="368700" cy="0"/>
          </a:xfrm>
          <a:prstGeom prst="straightConnector1">
            <a:avLst/>
          </a:prstGeom>
          <a:noFill/>
          <a:ln cap="flat" cmpd="sng" w="9525">
            <a:solidFill>
              <a:schemeClr val="dk2"/>
            </a:solidFill>
            <a:prstDash val="solid"/>
            <a:round/>
            <a:headEnd len="med" w="med" type="triangle"/>
            <a:tailEnd len="med" w="med" type="triangle"/>
          </a:ln>
        </p:spPr>
      </p:cxnSp>
      <p:cxnSp>
        <p:nvCxnSpPr>
          <p:cNvPr id="968" name="Google Shape;968;p74"/>
          <p:cNvCxnSpPr>
            <a:stCxn id="962" idx="1"/>
            <a:endCxn id="945" idx="3"/>
          </p:cNvCxnSpPr>
          <p:nvPr/>
        </p:nvCxnSpPr>
        <p:spPr>
          <a:xfrm flipH="1">
            <a:off x="6570757" y="1234956"/>
            <a:ext cx="3360600" cy="3022200"/>
          </a:xfrm>
          <a:prstGeom prst="straightConnector1">
            <a:avLst/>
          </a:prstGeom>
          <a:noFill/>
          <a:ln cap="flat" cmpd="sng" w="9525">
            <a:solidFill>
              <a:schemeClr val="dk2"/>
            </a:solidFill>
            <a:prstDash val="solid"/>
            <a:round/>
            <a:headEnd len="med" w="med" type="none"/>
            <a:tailEnd len="med" w="med" type="triangle"/>
          </a:ln>
        </p:spPr>
      </p:cxnSp>
      <p:cxnSp>
        <p:nvCxnSpPr>
          <p:cNvPr id="969" name="Google Shape;969;p74"/>
          <p:cNvCxnSpPr>
            <a:stCxn id="963" idx="1"/>
            <a:endCxn id="945" idx="3"/>
          </p:cNvCxnSpPr>
          <p:nvPr/>
        </p:nvCxnSpPr>
        <p:spPr>
          <a:xfrm flipH="1">
            <a:off x="6570757" y="2057781"/>
            <a:ext cx="3360600" cy="2199300"/>
          </a:xfrm>
          <a:prstGeom prst="straightConnector1">
            <a:avLst/>
          </a:prstGeom>
          <a:noFill/>
          <a:ln cap="flat" cmpd="sng" w="9525">
            <a:solidFill>
              <a:schemeClr val="dk2"/>
            </a:solidFill>
            <a:prstDash val="solid"/>
            <a:round/>
            <a:headEnd len="med" w="med" type="none"/>
            <a:tailEnd len="med" w="med" type="triangle"/>
          </a:ln>
        </p:spPr>
      </p:cxnSp>
      <p:sp>
        <p:nvSpPr>
          <p:cNvPr id="967" name="Google Shape;967;p74"/>
          <p:cNvSpPr/>
          <p:nvPr/>
        </p:nvSpPr>
        <p:spPr>
          <a:xfrm>
            <a:off x="8415703" y="1908066"/>
            <a:ext cx="1002941" cy="668627"/>
          </a:xfrm>
          <a:prstGeom prst="flowChart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Napkin</a:t>
            </a:r>
            <a:endParaRPr b="1" sz="1000">
              <a:solidFill>
                <a:schemeClr val="lt1"/>
              </a:solidFill>
            </a:endParaRPr>
          </a:p>
        </p:txBody>
      </p:sp>
      <p:cxnSp>
        <p:nvCxnSpPr>
          <p:cNvPr id="970" name="Google Shape;970;p74"/>
          <p:cNvCxnSpPr>
            <a:stCxn id="961" idx="1"/>
            <a:endCxn id="945" idx="3"/>
          </p:cNvCxnSpPr>
          <p:nvPr/>
        </p:nvCxnSpPr>
        <p:spPr>
          <a:xfrm flipH="1">
            <a:off x="6570757" y="2880606"/>
            <a:ext cx="3360600" cy="1376700"/>
          </a:xfrm>
          <a:prstGeom prst="straightConnector1">
            <a:avLst/>
          </a:prstGeom>
          <a:noFill/>
          <a:ln cap="flat" cmpd="sng" w="9525">
            <a:solidFill>
              <a:schemeClr val="dk2"/>
            </a:solidFill>
            <a:prstDash val="solid"/>
            <a:round/>
            <a:headEnd len="med" w="med" type="none"/>
            <a:tailEnd len="med" w="med" type="triangle"/>
          </a:ln>
        </p:spPr>
      </p:cxnSp>
      <p:cxnSp>
        <p:nvCxnSpPr>
          <p:cNvPr id="971" name="Google Shape;971;p74"/>
          <p:cNvCxnSpPr>
            <a:stCxn id="965" idx="1"/>
            <a:endCxn id="945" idx="3"/>
          </p:cNvCxnSpPr>
          <p:nvPr/>
        </p:nvCxnSpPr>
        <p:spPr>
          <a:xfrm flipH="1">
            <a:off x="6570757" y="3703430"/>
            <a:ext cx="3360600" cy="553800"/>
          </a:xfrm>
          <a:prstGeom prst="straightConnector1">
            <a:avLst/>
          </a:prstGeom>
          <a:noFill/>
          <a:ln cap="flat" cmpd="sng" w="9525">
            <a:solidFill>
              <a:schemeClr val="dk2"/>
            </a:solidFill>
            <a:prstDash val="solid"/>
            <a:round/>
            <a:headEnd len="med" w="med" type="none"/>
            <a:tailEnd len="med" w="med" type="triangle"/>
          </a:ln>
        </p:spPr>
      </p:cxnSp>
      <p:cxnSp>
        <p:nvCxnSpPr>
          <p:cNvPr id="972" name="Google Shape;972;p74"/>
          <p:cNvCxnSpPr>
            <a:stCxn id="964" idx="1"/>
            <a:endCxn id="945" idx="3"/>
          </p:cNvCxnSpPr>
          <p:nvPr/>
        </p:nvCxnSpPr>
        <p:spPr>
          <a:xfrm rot="10800000">
            <a:off x="6570757" y="4257155"/>
            <a:ext cx="3360600" cy="269100"/>
          </a:xfrm>
          <a:prstGeom prst="straightConnector1">
            <a:avLst/>
          </a:prstGeom>
          <a:noFill/>
          <a:ln cap="flat" cmpd="sng" w="9525">
            <a:solidFill>
              <a:schemeClr val="dk2"/>
            </a:solidFill>
            <a:prstDash val="solid"/>
            <a:round/>
            <a:headEnd len="med" w="med" type="none"/>
            <a:tailEnd len="med" w="med" type="triangle"/>
          </a:ln>
        </p:spPr>
      </p:cxnSp>
      <p:cxnSp>
        <p:nvCxnSpPr>
          <p:cNvPr id="973" name="Google Shape;973;p74"/>
          <p:cNvCxnSpPr>
            <a:stCxn id="959" idx="1"/>
            <a:endCxn id="945" idx="3"/>
          </p:cNvCxnSpPr>
          <p:nvPr/>
        </p:nvCxnSpPr>
        <p:spPr>
          <a:xfrm rot="10800000">
            <a:off x="6570757" y="4257080"/>
            <a:ext cx="3360600" cy="1092000"/>
          </a:xfrm>
          <a:prstGeom prst="straightConnector1">
            <a:avLst/>
          </a:prstGeom>
          <a:noFill/>
          <a:ln cap="flat" cmpd="sng" w="9525">
            <a:solidFill>
              <a:schemeClr val="dk2"/>
            </a:solidFill>
            <a:prstDash val="solid"/>
            <a:round/>
            <a:headEnd len="med" w="med" type="none"/>
            <a:tailEnd len="med" w="med" type="triangle"/>
          </a:ln>
        </p:spPr>
      </p:cxnSp>
      <p:cxnSp>
        <p:nvCxnSpPr>
          <p:cNvPr id="974" name="Google Shape;974;p74"/>
          <p:cNvCxnSpPr>
            <a:stCxn id="960" idx="1"/>
            <a:endCxn id="945" idx="3"/>
          </p:cNvCxnSpPr>
          <p:nvPr/>
        </p:nvCxnSpPr>
        <p:spPr>
          <a:xfrm rot="10800000">
            <a:off x="6570757" y="4257305"/>
            <a:ext cx="3360600" cy="1914600"/>
          </a:xfrm>
          <a:prstGeom prst="straightConnector1">
            <a:avLst/>
          </a:prstGeom>
          <a:noFill/>
          <a:ln cap="flat" cmpd="sng" w="9525">
            <a:solidFill>
              <a:schemeClr val="dk2"/>
            </a:solidFill>
            <a:prstDash val="solid"/>
            <a:round/>
            <a:headEnd len="med" w="med" type="none"/>
            <a:tailEnd len="med" w="med" type="triangle"/>
          </a:ln>
        </p:spPr>
      </p:cxnSp>
      <p:sp>
        <p:nvSpPr>
          <p:cNvPr id="975" name="Google Shape;975;p74"/>
          <p:cNvSpPr/>
          <p:nvPr/>
        </p:nvSpPr>
        <p:spPr>
          <a:xfrm>
            <a:off x="7044103" y="5837591"/>
            <a:ext cx="1002941" cy="668627"/>
          </a:xfrm>
          <a:prstGeom prst="flowChartProcess">
            <a:avLst/>
          </a:prstGeom>
          <a:solidFill>
            <a:schemeClr val="accent1"/>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Retina</a:t>
            </a:r>
            <a:endParaRPr b="1" sz="1000">
              <a:solidFill>
                <a:schemeClr val="lt1"/>
              </a:solidFill>
            </a:endParaRPr>
          </a:p>
        </p:txBody>
      </p:sp>
      <p:cxnSp>
        <p:nvCxnSpPr>
          <p:cNvPr id="976" name="Google Shape;976;p74"/>
          <p:cNvCxnSpPr>
            <a:stCxn id="975" idx="0"/>
            <a:endCxn id="945" idx="3"/>
          </p:cNvCxnSpPr>
          <p:nvPr/>
        </p:nvCxnSpPr>
        <p:spPr>
          <a:xfrm rot="10800000">
            <a:off x="6570874" y="4257191"/>
            <a:ext cx="974700" cy="1580400"/>
          </a:xfrm>
          <a:prstGeom prst="straightConnector1">
            <a:avLst/>
          </a:prstGeom>
          <a:noFill/>
          <a:ln cap="flat" cmpd="sng" w="9525">
            <a:solidFill>
              <a:schemeClr val="dk2"/>
            </a:solidFill>
            <a:prstDash val="dot"/>
            <a:round/>
            <a:headEnd len="med" w="med" type="triangle"/>
            <a:tailEnd len="med" w="med" type="triangle"/>
          </a:ln>
        </p:spPr>
      </p:cxnSp>
      <p:sp>
        <p:nvSpPr>
          <p:cNvPr id="977" name="Google Shape;977;p74"/>
          <p:cNvSpPr/>
          <p:nvPr/>
        </p:nvSpPr>
        <p:spPr>
          <a:xfrm>
            <a:off x="7053641" y="2915403"/>
            <a:ext cx="1002941" cy="668627"/>
          </a:xfrm>
          <a:prstGeom prst="flowChart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MFE</a:t>
            </a:r>
            <a:endParaRPr b="1" sz="1000">
              <a:solidFill>
                <a:schemeClr val="lt1"/>
              </a:solidFill>
            </a:endParaRPr>
          </a:p>
          <a:p>
            <a:pPr indent="0" lvl="0" marL="0" rtl="0" algn="ctr">
              <a:spcBef>
                <a:spcPts val="0"/>
              </a:spcBef>
              <a:spcAft>
                <a:spcPts val="0"/>
              </a:spcAft>
              <a:buNone/>
            </a:pPr>
            <a:r>
              <a:rPr b="1" lang="en-AU" sz="1000">
                <a:solidFill>
                  <a:schemeClr val="lt1"/>
                </a:solidFill>
              </a:rPr>
              <a:t>Config</a:t>
            </a:r>
            <a:endParaRPr b="1" sz="1000">
              <a:solidFill>
                <a:schemeClr val="lt1"/>
              </a:solidFill>
            </a:endParaRPr>
          </a:p>
        </p:txBody>
      </p:sp>
      <p:cxnSp>
        <p:nvCxnSpPr>
          <p:cNvPr id="978" name="Google Shape;978;p74"/>
          <p:cNvCxnSpPr>
            <a:stCxn id="977" idx="1"/>
            <a:endCxn id="951" idx="3"/>
          </p:cNvCxnSpPr>
          <p:nvPr/>
        </p:nvCxnSpPr>
        <p:spPr>
          <a:xfrm rot="10800000">
            <a:off x="6570941" y="2242317"/>
            <a:ext cx="482700" cy="100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75"/>
          <p:cNvSpPr txBox="1"/>
          <p:nvPr>
            <p:ph type="title"/>
          </p:nvPr>
        </p:nvSpPr>
        <p:spPr>
          <a:xfrm rot="-5400000">
            <a:off x="-1142050" y="2230900"/>
            <a:ext cx="5828400" cy="2286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5400"/>
              <a:buFont typeface="Arial"/>
              <a:buNone/>
            </a:pPr>
            <a:r>
              <a:rPr lang="en-AU"/>
              <a:t>Original</a:t>
            </a:r>
            <a:endParaRPr/>
          </a:p>
          <a:p>
            <a:pPr indent="0" lvl="0" marL="0" marR="0" rtl="0" algn="l">
              <a:lnSpc>
                <a:spcPct val="90000"/>
              </a:lnSpc>
              <a:spcBef>
                <a:spcPts val="0"/>
              </a:spcBef>
              <a:spcAft>
                <a:spcPts val="0"/>
              </a:spcAft>
              <a:buClr>
                <a:schemeClr val="lt1"/>
              </a:buClr>
              <a:buSzPts val="5400"/>
              <a:buFont typeface="Arial"/>
              <a:buNone/>
            </a:pPr>
            <a:r>
              <a:rPr lang="en-AU"/>
              <a:t>MSKU Algorithms</a:t>
            </a:r>
            <a:endParaRPr/>
          </a:p>
        </p:txBody>
      </p:sp>
      <p:sp>
        <p:nvSpPr>
          <p:cNvPr id="984" name="Google Shape;984;p75"/>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985" name="Google Shape;985;p75"/>
          <p:cNvSpPr txBox="1"/>
          <p:nvPr>
            <p:ph idx="1" type="body"/>
          </p:nvPr>
        </p:nvSpPr>
        <p:spPr>
          <a:xfrm>
            <a:off x="3514725" y="5152263"/>
            <a:ext cx="6858000" cy="1160463"/>
          </a:xfrm>
          <a:prstGeom prst="rect">
            <a:avLst/>
          </a:prstGeom>
          <a:noFill/>
          <a:ln>
            <a:noFill/>
          </a:ln>
        </p:spPr>
        <p:txBody>
          <a:bodyPr anchorCtr="0" anchor="b" bIns="0" lIns="0" spcFirstLastPara="1" rIns="0" wrap="square" tIns="0">
            <a:noAutofit/>
          </a:bodyPr>
          <a:lstStyle/>
          <a:p>
            <a:pPr indent="0" lvl="0" marL="0" rtl="0" algn="l">
              <a:lnSpc>
                <a:spcPct val="110000"/>
              </a:lnSpc>
              <a:spcBef>
                <a:spcPts val="0"/>
              </a:spcBef>
              <a:spcAft>
                <a:spcPts val="0"/>
              </a:spcAft>
              <a:buClr>
                <a:schemeClr val="lt1"/>
              </a:buClr>
              <a:buSzPts val="1800"/>
              <a:buFont typeface="Arial"/>
              <a:buNone/>
            </a:pPr>
            <a:r>
              <a:rPr lang="en-AU"/>
              <a:t>“You have to start somewhere, I guess. Just get it working.” - Heard in eBay NYC Office in early 2021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76"/>
          <p:cNvSpPr/>
          <p:nvPr/>
        </p:nvSpPr>
        <p:spPr>
          <a:xfrm>
            <a:off x="5816675" y="1316375"/>
            <a:ext cx="2873100" cy="5213100"/>
          </a:xfrm>
          <a:prstGeom prst="rect">
            <a:avLst/>
          </a:prstGeom>
          <a:solidFill>
            <a:srgbClr val="F3F3F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AU" sz="1300"/>
              <a:t>MSKU Algo</a:t>
            </a:r>
            <a:endParaRPr sz="900"/>
          </a:p>
        </p:txBody>
      </p:sp>
      <p:sp>
        <p:nvSpPr>
          <p:cNvPr id="992" name="Google Shape;992;p76"/>
          <p:cNvSpPr txBox="1"/>
          <p:nvPr>
            <p:ph type="title"/>
          </p:nvPr>
        </p:nvSpPr>
        <p:spPr>
          <a:xfrm>
            <a:off x="429075" y="249573"/>
            <a:ext cx="5163600" cy="1359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200"/>
              <a:buFont typeface="Arial"/>
              <a:buNone/>
            </a:pPr>
            <a:r>
              <a:rPr lang="en-AU"/>
              <a:t>Original MSKU Algorithms</a:t>
            </a:r>
            <a:endParaRPr/>
          </a:p>
        </p:txBody>
      </p:sp>
      <p:sp>
        <p:nvSpPr>
          <p:cNvPr id="993" name="Google Shape;993;p76"/>
          <p:cNvSpPr txBox="1"/>
          <p:nvPr>
            <p:ph idx="7" type="body"/>
          </p:nvPr>
        </p:nvSpPr>
        <p:spPr>
          <a:xfrm>
            <a:off x="480575" y="1232775"/>
            <a:ext cx="4698300" cy="521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1"/>
              </a:buClr>
              <a:buSzPts val="1800"/>
              <a:buNone/>
            </a:pPr>
            <a:r>
              <a:rPr lang="en-AU"/>
              <a:t>SPLICE - Cassini Title Recall</a:t>
            </a:r>
            <a:endParaRPr/>
          </a:p>
          <a:p>
            <a:pPr indent="-292100" lvl="0" marL="457200" rtl="0" algn="l">
              <a:spcBef>
                <a:spcPts val="0"/>
              </a:spcBef>
              <a:spcAft>
                <a:spcPts val="0"/>
              </a:spcAft>
              <a:buClr>
                <a:schemeClr val="dk1"/>
              </a:buClr>
              <a:buSzPts val="1000"/>
              <a:buFont typeface="Consolas"/>
              <a:buChar char="●"/>
            </a:pPr>
            <a:r>
              <a:rPr lang="en-AU" sz="1000">
                <a:solidFill>
                  <a:schemeClr val="dk1"/>
                </a:solidFill>
                <a:latin typeface="Consolas"/>
                <a:ea typeface="Consolas"/>
                <a:cs typeface="Consolas"/>
                <a:sym typeface="Consolas"/>
              </a:rPr>
              <a:t>includeVariant=true</a:t>
            </a:r>
            <a:endParaRPr sz="1000">
              <a:solidFill>
                <a:schemeClr val="dk1"/>
              </a:solidFill>
              <a:latin typeface="Consolas"/>
              <a:ea typeface="Consolas"/>
              <a:cs typeface="Consolas"/>
              <a:sym typeface="Consolas"/>
            </a:endParaRPr>
          </a:p>
          <a:p>
            <a:pPr indent="-292100" lvl="0" marL="457200" rtl="0" algn="l">
              <a:spcBef>
                <a:spcPts val="0"/>
              </a:spcBef>
              <a:spcAft>
                <a:spcPts val="0"/>
              </a:spcAft>
              <a:buClr>
                <a:schemeClr val="dk1"/>
              </a:buClr>
              <a:buSzPts val="1000"/>
              <a:buFont typeface="Consolas"/>
              <a:buChar char="●"/>
            </a:pPr>
            <a:r>
              <a:rPr lang="en-AU" sz="1000">
                <a:solidFill>
                  <a:schemeClr val="dk1"/>
                </a:solidFill>
                <a:latin typeface="Consolas"/>
                <a:ea typeface="Consolas"/>
                <a:cs typeface="Consolas"/>
                <a:sym typeface="Consolas"/>
              </a:rPr>
              <a:t>profileId=20779</a:t>
            </a:r>
            <a:endParaRPr sz="1000">
              <a:solidFill>
                <a:schemeClr val="dk1"/>
              </a:solidFill>
              <a:latin typeface="Consolas"/>
              <a:ea typeface="Consolas"/>
              <a:cs typeface="Consolas"/>
              <a:sym typeface="Consolas"/>
            </a:endParaRPr>
          </a:p>
          <a:p>
            <a:pPr indent="-304800" lvl="0" marL="457200" rtl="0" algn="l">
              <a:spcBef>
                <a:spcPts val="0"/>
              </a:spcBef>
              <a:spcAft>
                <a:spcPts val="0"/>
              </a:spcAft>
              <a:buClr>
                <a:schemeClr val="dk1"/>
              </a:buClr>
              <a:buSzPts val="1200"/>
              <a:buChar char="●"/>
            </a:pPr>
            <a:r>
              <a:rPr b="0" lang="en-AU" sz="1200">
                <a:solidFill>
                  <a:schemeClr val="dk1"/>
                </a:solidFill>
              </a:rPr>
              <a:t>RequestBuilder sets </a:t>
            </a:r>
            <a:r>
              <a:rPr lang="en-AU" sz="1000">
                <a:solidFill>
                  <a:schemeClr val="dk1"/>
                </a:solidFill>
                <a:latin typeface="Consolas"/>
                <a:ea typeface="Consolas"/>
                <a:cs typeface="Consolas"/>
                <a:sym typeface="Consolas"/>
              </a:rPr>
              <a:t>variant=Some(includeVariant)</a:t>
            </a:r>
            <a:endParaRPr sz="1000">
              <a:solidFill>
                <a:schemeClr val="dk1"/>
              </a:solidFill>
              <a:latin typeface="Consolas"/>
              <a:ea typeface="Consolas"/>
              <a:cs typeface="Consolas"/>
              <a:sym typeface="Consolas"/>
            </a:endParaRPr>
          </a:p>
          <a:p>
            <a:pPr indent="-304800" lvl="0" marL="457200" rtl="0" algn="l">
              <a:spcBef>
                <a:spcPts val="0"/>
              </a:spcBef>
              <a:spcAft>
                <a:spcPts val="0"/>
              </a:spcAft>
              <a:buClr>
                <a:schemeClr val="dk1"/>
              </a:buClr>
              <a:buSzPts val="1200"/>
              <a:buChar char="●"/>
            </a:pPr>
            <a:r>
              <a:rPr b="0" lang="en-AU" sz="1200">
                <a:solidFill>
                  <a:schemeClr val="dk1"/>
                </a:solidFill>
              </a:rPr>
              <a:t>Add top Aspect Values based on UMS Aspect w/o Importance or Ranking</a:t>
            </a:r>
            <a:endParaRPr>
              <a:solidFill>
                <a:schemeClr val="dk1"/>
              </a:solidFill>
            </a:endParaRPr>
          </a:p>
          <a:p>
            <a:pPr indent="0" lvl="0" marL="0" rtl="0" algn="l">
              <a:lnSpc>
                <a:spcPct val="110000"/>
              </a:lnSpc>
              <a:spcBef>
                <a:spcPts val="0"/>
              </a:spcBef>
              <a:spcAft>
                <a:spcPts val="0"/>
              </a:spcAft>
              <a:buClr>
                <a:schemeClr val="accent1"/>
              </a:buClr>
              <a:buSzPts val="1800"/>
              <a:buNone/>
            </a:pPr>
            <a:r>
              <a:rPr lang="en-AU"/>
              <a:t>HomeSplice</a:t>
            </a:r>
            <a:endParaRPr b="1" sz="2400"/>
          </a:p>
          <a:p>
            <a:pPr indent="-304800" lvl="0" marL="457200" rtl="0" algn="l">
              <a:lnSpc>
                <a:spcPct val="130000"/>
              </a:lnSpc>
              <a:spcBef>
                <a:spcPts val="1200"/>
              </a:spcBef>
              <a:spcAft>
                <a:spcPts val="0"/>
              </a:spcAft>
              <a:buClr>
                <a:schemeClr val="dk1"/>
              </a:buClr>
              <a:buSzPts val="1200"/>
              <a:buChar char="●"/>
            </a:pPr>
            <a:r>
              <a:rPr b="0" lang="en-AU" sz="1200" u="sng">
                <a:solidFill>
                  <a:schemeClr val="hlink"/>
                </a:solidFill>
                <a:hlinkClick r:id="rId3"/>
              </a:rPr>
              <a:t>SimilarMskuVariantBlueprints</a:t>
            </a:r>
            <a:r>
              <a:rPr b="0" lang="en-AU" sz="1200">
                <a:solidFill>
                  <a:schemeClr val="dk1"/>
                </a:solidFill>
              </a:rPr>
              <a:t> - </a:t>
            </a:r>
            <a:r>
              <a:rPr b="0" lang="en-AU" sz="1200" u="sng">
                <a:solidFill>
                  <a:schemeClr val="hlink"/>
                </a:solidFill>
                <a:hlinkClick r:id="rId4"/>
              </a:rPr>
              <a:t>SimplAMLv9PairwiseWebMskuAspectsV202108</a:t>
            </a:r>
            <a:endParaRPr b="0" sz="1200">
              <a:solidFill>
                <a:schemeClr val="dk1"/>
              </a:solidFill>
            </a:endParaRPr>
          </a:p>
          <a:p>
            <a:pPr indent="-304800" lvl="1" marL="914400" rtl="0" algn="l">
              <a:lnSpc>
                <a:spcPct val="130000"/>
              </a:lnSpc>
              <a:spcBef>
                <a:spcPts val="0"/>
              </a:spcBef>
              <a:spcAft>
                <a:spcPts val="0"/>
              </a:spcAft>
              <a:buSzPts val="1200"/>
              <a:buChar char="○"/>
            </a:pPr>
            <a:r>
              <a:rPr lang="en-AU"/>
              <a:t>Requests UMS based aspects for Seed and Recall</a:t>
            </a:r>
            <a:endParaRPr/>
          </a:p>
          <a:p>
            <a:pPr indent="-304800" lvl="1" marL="914400" rtl="0" algn="l">
              <a:lnSpc>
                <a:spcPct val="130000"/>
              </a:lnSpc>
              <a:spcBef>
                <a:spcPts val="0"/>
              </a:spcBef>
              <a:spcAft>
                <a:spcPts val="0"/>
              </a:spcAft>
              <a:buSzPts val="1200"/>
              <a:buChar char="○"/>
            </a:pPr>
            <a:r>
              <a:rPr lang="en-AU"/>
              <a:t>Recall</a:t>
            </a:r>
            <a:endParaRPr/>
          </a:p>
          <a:p>
            <a:pPr indent="-304800" lvl="2" marL="1371600" rtl="0" algn="l">
              <a:lnSpc>
                <a:spcPct val="130000"/>
              </a:lnSpc>
              <a:spcBef>
                <a:spcPts val="0"/>
              </a:spcBef>
              <a:spcAft>
                <a:spcPts val="0"/>
              </a:spcAft>
              <a:buClr>
                <a:schemeClr val="dk1"/>
              </a:buClr>
              <a:buSzPts val="1200"/>
              <a:buChar char="■"/>
            </a:pPr>
            <a:r>
              <a:rPr lang="en-AU"/>
              <a:t>CassiniTitle(includeVariant=true)</a:t>
            </a:r>
            <a:endParaRPr/>
          </a:p>
          <a:p>
            <a:pPr indent="-304800" lvl="2" marL="1371600" rtl="0" algn="l">
              <a:lnSpc>
                <a:spcPct val="130000"/>
              </a:lnSpc>
              <a:spcBef>
                <a:spcPts val="0"/>
              </a:spcBef>
              <a:spcAft>
                <a:spcPts val="0"/>
              </a:spcAft>
              <a:buClr>
                <a:schemeClr val="dk1"/>
              </a:buClr>
              <a:buSzPts val="1200"/>
              <a:buChar char="■"/>
            </a:pPr>
            <a:r>
              <a:rPr lang="en-AU"/>
              <a:t>ToraVaraintCoviewListings</a:t>
            </a:r>
            <a:endParaRPr/>
          </a:p>
          <a:p>
            <a:pPr indent="-304800" lvl="2" marL="1371600" rtl="0" algn="l">
              <a:lnSpc>
                <a:spcPct val="130000"/>
              </a:lnSpc>
              <a:spcBef>
                <a:spcPts val="0"/>
              </a:spcBef>
              <a:spcAft>
                <a:spcPts val="0"/>
              </a:spcAft>
              <a:buClr>
                <a:schemeClr val="dk1"/>
              </a:buClr>
              <a:buSzPts val="1200"/>
              <a:buChar char="■"/>
            </a:pPr>
            <a:r>
              <a:rPr lang="en-AU"/>
              <a:t>Ultimately Bought</a:t>
            </a:r>
            <a:endParaRPr/>
          </a:p>
          <a:p>
            <a:pPr indent="-304800" lvl="2" marL="1371600" rtl="0" algn="l">
              <a:lnSpc>
                <a:spcPct val="130000"/>
              </a:lnSpc>
              <a:spcBef>
                <a:spcPts val="0"/>
              </a:spcBef>
              <a:spcAft>
                <a:spcPts val="0"/>
              </a:spcAft>
              <a:buClr>
                <a:schemeClr val="dk1"/>
              </a:buClr>
              <a:buSzPts val="1200"/>
              <a:buChar char="■"/>
            </a:pPr>
            <a:r>
              <a:rPr lang="en-AU"/>
              <a:t>ImageSimCache</a:t>
            </a:r>
            <a:endParaRPr>
              <a:highlight>
                <a:srgbClr val="000000"/>
              </a:highlight>
            </a:endParaRPr>
          </a:p>
          <a:p>
            <a:pPr indent="-304800" lvl="1" marL="914400" rtl="0" algn="l">
              <a:lnSpc>
                <a:spcPct val="130000"/>
              </a:lnSpc>
              <a:spcBef>
                <a:spcPts val="0"/>
              </a:spcBef>
              <a:spcAft>
                <a:spcPts val="0"/>
              </a:spcAft>
              <a:buSzPts val="1200"/>
              <a:buChar char="○"/>
            </a:pPr>
            <a:r>
              <a:rPr lang="en-AU"/>
              <a:t>Filters</a:t>
            </a:r>
            <a:endParaRPr/>
          </a:p>
          <a:p>
            <a:pPr indent="-304800" lvl="2" marL="1371600" rtl="0" algn="l">
              <a:lnSpc>
                <a:spcPct val="130000"/>
              </a:lnSpc>
              <a:spcBef>
                <a:spcPts val="0"/>
              </a:spcBef>
              <a:spcAft>
                <a:spcPts val="0"/>
              </a:spcAft>
              <a:buClr>
                <a:schemeClr val="dk1"/>
              </a:buClr>
              <a:buSzPts val="1200"/>
              <a:buChar char="■"/>
            </a:pPr>
            <a:r>
              <a:rPr lang="en-AU"/>
              <a:t>MskuVariantsPerParentId = 1</a:t>
            </a:r>
            <a:endParaRPr/>
          </a:p>
          <a:p>
            <a:pPr indent="-304800" lvl="2" marL="1371600" rtl="0" algn="l">
              <a:lnSpc>
                <a:spcPct val="130000"/>
              </a:lnSpc>
              <a:spcBef>
                <a:spcPts val="0"/>
              </a:spcBef>
              <a:spcAft>
                <a:spcPts val="0"/>
              </a:spcAft>
              <a:buClr>
                <a:schemeClr val="dk1"/>
              </a:buClr>
              <a:buSzPts val="1200"/>
              <a:buChar char="■"/>
            </a:pPr>
            <a:r>
              <a:rPr lang="en-AU"/>
              <a:t>DisallowedAspects</a:t>
            </a:r>
            <a:endParaRPr/>
          </a:p>
          <a:p>
            <a:pPr indent="-304800" lvl="2" marL="1371600" rtl="0" algn="l">
              <a:lnSpc>
                <a:spcPct val="130000"/>
              </a:lnSpc>
              <a:spcBef>
                <a:spcPts val="0"/>
              </a:spcBef>
              <a:spcAft>
                <a:spcPts val="0"/>
              </a:spcAft>
              <a:buClr>
                <a:schemeClr val="dk1"/>
              </a:buClr>
              <a:buSzPts val="1200"/>
              <a:buChar char="■"/>
            </a:pPr>
            <a:r>
              <a:rPr lang="en-AU"/>
              <a:t>FilteredByRules</a:t>
            </a:r>
            <a:endParaRPr/>
          </a:p>
          <a:p>
            <a:pPr indent="-304800" lvl="1" marL="914400" rtl="0" algn="l">
              <a:lnSpc>
                <a:spcPct val="130000"/>
              </a:lnSpc>
              <a:spcBef>
                <a:spcPts val="0"/>
              </a:spcBef>
              <a:spcAft>
                <a:spcPts val="0"/>
              </a:spcAft>
              <a:buSzPts val="1200"/>
              <a:buChar char="○"/>
            </a:pPr>
            <a:r>
              <a:rPr lang="en-AU"/>
              <a:t>Encoders</a:t>
            </a:r>
            <a:endParaRPr/>
          </a:p>
          <a:p>
            <a:pPr indent="-304800" lvl="2" marL="1371600" rtl="0" algn="l">
              <a:lnSpc>
                <a:spcPct val="130000"/>
              </a:lnSpc>
              <a:spcBef>
                <a:spcPts val="0"/>
              </a:spcBef>
              <a:spcAft>
                <a:spcPts val="0"/>
              </a:spcAft>
              <a:buClr>
                <a:schemeClr val="dk1"/>
              </a:buClr>
              <a:buSzPts val="1200"/>
              <a:buChar char="■"/>
            </a:pPr>
            <a:r>
              <a:rPr lang="en-AU"/>
              <a:t>VariantSeedAspectsPayloadEncoder</a:t>
            </a:r>
            <a:endParaRPr/>
          </a:p>
          <a:p>
            <a:pPr indent="-304800" lvl="1" marL="914400" rtl="0" algn="l">
              <a:lnSpc>
                <a:spcPct val="130000"/>
              </a:lnSpc>
              <a:spcBef>
                <a:spcPts val="0"/>
              </a:spcBef>
              <a:spcAft>
                <a:spcPts val="0"/>
              </a:spcAft>
              <a:buSzPts val="1200"/>
              <a:buChar char="○"/>
            </a:pPr>
            <a:r>
              <a:rPr lang="en-AU"/>
              <a:t>PLX</a:t>
            </a:r>
            <a:endParaRPr/>
          </a:p>
          <a:p>
            <a:pPr indent="0" lvl="0" marL="0" rtl="0" algn="l">
              <a:lnSpc>
                <a:spcPct val="130000"/>
              </a:lnSpc>
              <a:spcBef>
                <a:spcPts val="1200"/>
              </a:spcBef>
              <a:spcAft>
                <a:spcPts val="0"/>
              </a:spcAft>
              <a:buNone/>
            </a:pPr>
            <a:br>
              <a:rPr b="0" lang="en-AU" sz="1200">
                <a:solidFill>
                  <a:schemeClr val="dk1"/>
                </a:solidFill>
              </a:rPr>
            </a:br>
            <a:endParaRPr b="0" sz="1200">
              <a:solidFill>
                <a:schemeClr val="dk1"/>
              </a:solidFill>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sz="1200">
              <a:solidFill>
                <a:schemeClr val="dk1"/>
              </a:solidFill>
            </a:endParaRPr>
          </a:p>
          <a:p>
            <a:pPr indent="0" lvl="0" marL="0" rtl="0" algn="l">
              <a:spcBef>
                <a:spcPts val="0"/>
              </a:spcBef>
              <a:spcAft>
                <a:spcPts val="0"/>
              </a:spcAft>
              <a:buClr>
                <a:schemeClr val="accent1"/>
              </a:buClr>
              <a:buSzPts val="1800"/>
              <a:buNone/>
            </a:pPr>
            <a:r>
              <a:t/>
            </a:r>
            <a:endParaRPr/>
          </a:p>
        </p:txBody>
      </p:sp>
      <p:sp>
        <p:nvSpPr>
          <p:cNvPr id="994" name="Google Shape;994;p76"/>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995" name="Google Shape;995;p76"/>
          <p:cNvSpPr txBox="1"/>
          <p:nvPr>
            <p:ph idx="8" type="body"/>
          </p:nvPr>
        </p:nvSpPr>
        <p:spPr>
          <a:xfrm>
            <a:off x="630675" y="6301106"/>
            <a:ext cx="2355000" cy="28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Source</a:t>
            </a:r>
            <a:endParaRPr/>
          </a:p>
          <a:p>
            <a:pPr indent="0" lvl="0" marL="0" rtl="0" algn="l">
              <a:spcBef>
                <a:spcPts val="0"/>
              </a:spcBef>
              <a:spcAft>
                <a:spcPts val="0"/>
              </a:spcAft>
              <a:buNone/>
            </a:pPr>
            <a:r>
              <a:t/>
            </a:r>
            <a:endParaRPr/>
          </a:p>
        </p:txBody>
      </p:sp>
      <p:sp>
        <p:nvSpPr>
          <p:cNvPr id="996" name="Google Shape;996;p76"/>
          <p:cNvSpPr/>
          <p:nvPr/>
        </p:nvSpPr>
        <p:spPr>
          <a:xfrm>
            <a:off x="6113728" y="1480622"/>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Cassini</a:t>
            </a:r>
            <a:endParaRPr b="1" sz="1000">
              <a:solidFill>
                <a:schemeClr val="lt1"/>
              </a:solidFill>
            </a:endParaRPr>
          </a:p>
          <a:p>
            <a:pPr indent="0" lvl="0" marL="0" rtl="0" algn="ctr">
              <a:spcBef>
                <a:spcPts val="0"/>
              </a:spcBef>
              <a:spcAft>
                <a:spcPts val="0"/>
              </a:spcAft>
              <a:buNone/>
            </a:pPr>
            <a:r>
              <a:rPr b="1" lang="en-AU" sz="1000">
                <a:solidFill>
                  <a:schemeClr val="lt1"/>
                </a:solidFill>
              </a:rPr>
              <a:t>Title</a:t>
            </a:r>
            <a:endParaRPr b="1" sz="1000">
              <a:solidFill>
                <a:schemeClr val="lt1"/>
              </a:solidFill>
            </a:endParaRPr>
          </a:p>
          <a:p>
            <a:pPr indent="0" lvl="0" marL="0" rtl="0" algn="ctr">
              <a:spcBef>
                <a:spcPts val="0"/>
              </a:spcBef>
              <a:spcAft>
                <a:spcPts val="0"/>
              </a:spcAft>
              <a:buNone/>
            </a:pPr>
            <a:r>
              <a:rPr b="1" lang="en-AU" sz="1000">
                <a:solidFill>
                  <a:schemeClr val="lt1"/>
                </a:solidFill>
              </a:rPr>
              <a:t>Recall</a:t>
            </a:r>
            <a:endParaRPr b="1" sz="1000">
              <a:solidFill>
                <a:schemeClr val="lt1"/>
              </a:solidFill>
            </a:endParaRPr>
          </a:p>
        </p:txBody>
      </p:sp>
      <p:sp>
        <p:nvSpPr>
          <p:cNvPr id="997" name="Google Shape;997;p76"/>
          <p:cNvSpPr/>
          <p:nvPr/>
        </p:nvSpPr>
        <p:spPr>
          <a:xfrm>
            <a:off x="7443354" y="1480622"/>
            <a:ext cx="1002941" cy="668627"/>
          </a:xfrm>
          <a:prstGeom prst="flowChartOnlineStorag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AU" sz="1000"/>
              <a:t>UMS</a:t>
            </a:r>
            <a:endParaRPr sz="1000"/>
          </a:p>
          <a:p>
            <a:pPr indent="0" lvl="0" marL="0" rtl="0" algn="l">
              <a:spcBef>
                <a:spcPts val="0"/>
              </a:spcBef>
              <a:spcAft>
                <a:spcPts val="0"/>
              </a:spcAft>
              <a:buNone/>
            </a:pPr>
            <a:r>
              <a:rPr lang="en-AU" sz="1000"/>
              <a:t>Aspects</a:t>
            </a:r>
            <a:endParaRPr sz="1000"/>
          </a:p>
          <a:p>
            <a:pPr indent="0" lvl="0" marL="0" rtl="0" algn="l">
              <a:spcBef>
                <a:spcPts val="0"/>
              </a:spcBef>
              <a:spcAft>
                <a:spcPts val="0"/>
              </a:spcAft>
              <a:buNone/>
            </a:pPr>
            <a:r>
              <a:rPr lang="en-AU" sz="1000"/>
              <a:t>Keys</a:t>
            </a:r>
            <a:endParaRPr sz="1000"/>
          </a:p>
        </p:txBody>
      </p:sp>
      <p:sp>
        <p:nvSpPr>
          <p:cNvPr id="998" name="Google Shape;998;p76"/>
          <p:cNvSpPr/>
          <p:nvPr/>
        </p:nvSpPr>
        <p:spPr>
          <a:xfrm>
            <a:off x="8868782" y="1480622"/>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UMS Loading</a:t>
            </a:r>
            <a:endParaRPr b="1" sz="1000">
              <a:solidFill>
                <a:schemeClr val="lt1"/>
              </a:solidFill>
            </a:endParaRPr>
          </a:p>
          <a:p>
            <a:pPr indent="0" lvl="0" marL="0" rtl="0" algn="ctr">
              <a:spcBef>
                <a:spcPts val="0"/>
              </a:spcBef>
              <a:spcAft>
                <a:spcPts val="0"/>
              </a:spcAft>
              <a:buNone/>
            </a:pPr>
            <a:r>
              <a:rPr b="1" lang="en-AU" sz="1000">
                <a:solidFill>
                  <a:schemeClr val="lt1"/>
                </a:solidFill>
              </a:rPr>
              <a:t>Cache</a:t>
            </a:r>
            <a:endParaRPr b="1" sz="1000">
              <a:solidFill>
                <a:schemeClr val="lt1"/>
              </a:solidFill>
            </a:endParaRPr>
          </a:p>
        </p:txBody>
      </p:sp>
      <p:sp>
        <p:nvSpPr>
          <p:cNvPr id="999" name="Google Shape;999;p76"/>
          <p:cNvSpPr/>
          <p:nvPr/>
        </p:nvSpPr>
        <p:spPr>
          <a:xfrm>
            <a:off x="6113728" y="403763"/>
            <a:ext cx="1002942" cy="668628"/>
          </a:xfrm>
          <a:prstGeom prst="flowChartDocumen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Splice</a:t>
            </a:r>
            <a:endParaRPr sz="1000"/>
          </a:p>
          <a:p>
            <a:pPr indent="0" lvl="0" marL="0" rtl="0" algn="ctr">
              <a:spcBef>
                <a:spcPts val="0"/>
              </a:spcBef>
              <a:spcAft>
                <a:spcPts val="0"/>
              </a:spcAft>
              <a:buNone/>
            </a:pPr>
            <a:r>
              <a:rPr lang="en-AU" sz="1000"/>
              <a:t>Request</a:t>
            </a:r>
            <a:endParaRPr sz="1000"/>
          </a:p>
          <a:p>
            <a:pPr indent="0" lvl="0" marL="0" rtl="0" algn="ctr">
              <a:spcBef>
                <a:spcPts val="0"/>
              </a:spcBef>
              <a:spcAft>
                <a:spcPts val="0"/>
              </a:spcAft>
              <a:buNone/>
            </a:pPr>
            <a:r>
              <a:rPr lang="en-AU" sz="1000"/>
              <a:t>Body</a:t>
            </a:r>
            <a:endParaRPr sz="1000"/>
          </a:p>
        </p:txBody>
      </p:sp>
      <p:sp>
        <p:nvSpPr>
          <p:cNvPr id="1000" name="Google Shape;1000;p76"/>
          <p:cNvSpPr/>
          <p:nvPr/>
        </p:nvSpPr>
        <p:spPr>
          <a:xfrm>
            <a:off x="6113728" y="2422878"/>
            <a:ext cx="1002942" cy="668628"/>
          </a:xfrm>
          <a:prstGeom prst="flowChartDocumen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LIME</a:t>
            </a:r>
            <a:endParaRPr sz="1000"/>
          </a:p>
          <a:p>
            <a:pPr indent="0" lvl="0" marL="0" rtl="0" algn="ctr">
              <a:spcBef>
                <a:spcPts val="0"/>
              </a:spcBef>
              <a:spcAft>
                <a:spcPts val="0"/>
              </a:spcAft>
              <a:buNone/>
            </a:pPr>
            <a:r>
              <a:rPr lang="en-AU" sz="1000"/>
              <a:t>Request</a:t>
            </a:r>
            <a:endParaRPr sz="1000"/>
          </a:p>
        </p:txBody>
      </p:sp>
      <p:sp>
        <p:nvSpPr>
          <p:cNvPr id="1001" name="Google Shape;1001;p76"/>
          <p:cNvSpPr/>
          <p:nvPr/>
        </p:nvSpPr>
        <p:spPr>
          <a:xfrm>
            <a:off x="7443353" y="2422878"/>
            <a:ext cx="1002942" cy="668628"/>
          </a:xfrm>
          <a:prstGeom prst="flowChartDocumen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Aspect Values</a:t>
            </a:r>
            <a:endParaRPr sz="1000"/>
          </a:p>
          <a:p>
            <a:pPr indent="0" lvl="0" marL="0" rtl="0" algn="ctr">
              <a:spcBef>
                <a:spcPts val="0"/>
              </a:spcBef>
              <a:spcAft>
                <a:spcPts val="0"/>
              </a:spcAft>
              <a:buNone/>
            </a:pPr>
            <a:r>
              <a:rPr lang="en-AU" sz="1000"/>
              <a:t>As</a:t>
            </a:r>
            <a:endParaRPr sz="1000"/>
          </a:p>
          <a:p>
            <a:pPr indent="0" lvl="0" marL="0" rtl="0" algn="ctr">
              <a:spcBef>
                <a:spcPts val="0"/>
              </a:spcBef>
              <a:spcAft>
                <a:spcPts val="0"/>
              </a:spcAft>
              <a:buNone/>
            </a:pPr>
            <a:r>
              <a:rPr lang="en-AU" sz="1000"/>
              <a:t>Keywords</a:t>
            </a:r>
            <a:endParaRPr sz="1000"/>
          </a:p>
        </p:txBody>
      </p:sp>
      <p:sp>
        <p:nvSpPr>
          <p:cNvPr id="1002" name="Google Shape;1002;p76"/>
          <p:cNvSpPr/>
          <p:nvPr/>
        </p:nvSpPr>
        <p:spPr>
          <a:xfrm>
            <a:off x="10083757" y="4632665"/>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Cassini</a:t>
            </a:r>
            <a:endParaRPr b="1" sz="1000">
              <a:solidFill>
                <a:schemeClr val="lt1"/>
              </a:solidFill>
            </a:endParaRPr>
          </a:p>
        </p:txBody>
      </p:sp>
      <p:sp>
        <p:nvSpPr>
          <p:cNvPr id="1003" name="Google Shape;1003;p76"/>
          <p:cNvSpPr/>
          <p:nvPr/>
        </p:nvSpPr>
        <p:spPr>
          <a:xfrm>
            <a:off x="7443353" y="4228156"/>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Enrich</a:t>
            </a:r>
            <a:endParaRPr b="1" sz="1000">
              <a:solidFill>
                <a:schemeClr val="lt1"/>
              </a:solidFill>
            </a:endParaRPr>
          </a:p>
        </p:txBody>
      </p:sp>
      <p:sp>
        <p:nvSpPr>
          <p:cNvPr id="1004" name="Google Shape;1004;p76"/>
          <p:cNvSpPr/>
          <p:nvPr/>
        </p:nvSpPr>
        <p:spPr>
          <a:xfrm>
            <a:off x="7443354" y="5228305"/>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Filter</a:t>
            </a:r>
            <a:endParaRPr b="1" sz="1000">
              <a:solidFill>
                <a:schemeClr val="lt1"/>
              </a:solidFill>
            </a:endParaRPr>
          </a:p>
          <a:p>
            <a:pPr indent="0" lvl="0" marL="0" rtl="0" algn="ctr">
              <a:spcBef>
                <a:spcPts val="0"/>
              </a:spcBef>
              <a:spcAft>
                <a:spcPts val="0"/>
              </a:spcAft>
              <a:buNone/>
            </a:pPr>
            <a:r>
              <a:rPr b="1" lang="en-AU" sz="1000">
                <a:solidFill>
                  <a:schemeClr val="lt1"/>
                </a:solidFill>
              </a:rPr>
              <a:t>&amp; Demotions</a:t>
            </a:r>
            <a:endParaRPr b="1" sz="1000">
              <a:solidFill>
                <a:schemeClr val="lt1"/>
              </a:solidFill>
            </a:endParaRPr>
          </a:p>
        </p:txBody>
      </p:sp>
      <p:sp>
        <p:nvSpPr>
          <p:cNvPr id="1005" name="Google Shape;1005;p76"/>
          <p:cNvSpPr/>
          <p:nvPr/>
        </p:nvSpPr>
        <p:spPr>
          <a:xfrm>
            <a:off x="10083757" y="5423718"/>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TORA</a:t>
            </a:r>
            <a:endParaRPr b="1" sz="1000">
              <a:solidFill>
                <a:schemeClr val="lt1"/>
              </a:solidFill>
            </a:endParaRPr>
          </a:p>
        </p:txBody>
      </p:sp>
      <p:sp>
        <p:nvSpPr>
          <p:cNvPr id="1006" name="Google Shape;1006;p76"/>
          <p:cNvSpPr/>
          <p:nvPr/>
        </p:nvSpPr>
        <p:spPr>
          <a:xfrm>
            <a:off x="10083757" y="3050559"/>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BullsEye</a:t>
            </a:r>
            <a:endParaRPr b="1" sz="1000">
              <a:solidFill>
                <a:schemeClr val="lt1"/>
              </a:solidFill>
            </a:endParaRPr>
          </a:p>
        </p:txBody>
      </p:sp>
      <p:sp>
        <p:nvSpPr>
          <p:cNvPr id="1007" name="Google Shape;1007;p76"/>
          <p:cNvSpPr/>
          <p:nvPr/>
        </p:nvSpPr>
        <p:spPr>
          <a:xfrm>
            <a:off x="7443353" y="3313693"/>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Aggregate</a:t>
            </a:r>
            <a:endParaRPr b="1" sz="1000">
              <a:solidFill>
                <a:schemeClr val="lt1"/>
              </a:solidFill>
            </a:endParaRPr>
          </a:p>
          <a:p>
            <a:pPr indent="0" lvl="0" marL="0" rtl="0" algn="ctr">
              <a:spcBef>
                <a:spcPts val="0"/>
              </a:spcBef>
              <a:spcAft>
                <a:spcPts val="0"/>
              </a:spcAft>
              <a:buNone/>
            </a:pPr>
            <a:r>
              <a:rPr b="1" lang="en-AU" sz="1000">
                <a:solidFill>
                  <a:schemeClr val="lt1"/>
                </a:solidFill>
              </a:rPr>
              <a:t>Recall</a:t>
            </a:r>
            <a:endParaRPr b="1" sz="1000">
              <a:solidFill>
                <a:schemeClr val="lt1"/>
              </a:solidFill>
            </a:endParaRPr>
          </a:p>
        </p:txBody>
      </p:sp>
      <p:sp>
        <p:nvSpPr>
          <p:cNvPr id="1008" name="Google Shape;1008;p76"/>
          <p:cNvSpPr/>
          <p:nvPr/>
        </p:nvSpPr>
        <p:spPr>
          <a:xfrm>
            <a:off x="6065003" y="5228305"/>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Re</a:t>
            </a:r>
            <a:r>
              <a:rPr b="1" lang="en-AU" sz="1000">
                <a:solidFill>
                  <a:schemeClr val="lt1"/>
                </a:solidFill>
              </a:rPr>
              <a:t>sponse</a:t>
            </a:r>
            <a:endParaRPr b="1" sz="1000">
              <a:solidFill>
                <a:schemeClr val="lt1"/>
              </a:solidFill>
            </a:endParaRPr>
          </a:p>
          <a:p>
            <a:pPr indent="0" lvl="0" marL="0" rtl="0" algn="ctr">
              <a:spcBef>
                <a:spcPts val="0"/>
              </a:spcBef>
              <a:spcAft>
                <a:spcPts val="0"/>
              </a:spcAft>
              <a:buNone/>
            </a:pPr>
            <a:r>
              <a:rPr b="1" lang="en-AU" sz="1000">
                <a:solidFill>
                  <a:schemeClr val="lt1"/>
                </a:solidFill>
              </a:rPr>
              <a:t>Transformer</a:t>
            </a:r>
            <a:endParaRPr b="1" sz="1000">
              <a:solidFill>
                <a:schemeClr val="lt1"/>
              </a:solidFill>
            </a:endParaRPr>
          </a:p>
        </p:txBody>
      </p:sp>
      <p:sp>
        <p:nvSpPr>
          <p:cNvPr id="1009" name="Google Shape;1009;p76"/>
          <p:cNvSpPr/>
          <p:nvPr/>
        </p:nvSpPr>
        <p:spPr>
          <a:xfrm>
            <a:off x="4686650" y="5228304"/>
            <a:ext cx="1002942" cy="668628"/>
          </a:xfrm>
          <a:prstGeom prst="flowChartDocumen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Listings</a:t>
            </a:r>
            <a:endParaRPr sz="1000"/>
          </a:p>
        </p:txBody>
      </p:sp>
      <p:sp>
        <p:nvSpPr>
          <p:cNvPr id="1010" name="Google Shape;1010;p76"/>
          <p:cNvSpPr/>
          <p:nvPr/>
        </p:nvSpPr>
        <p:spPr>
          <a:xfrm>
            <a:off x="10083757" y="1468453"/>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Category</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Service</a:t>
            </a:r>
            <a:endParaRPr b="1" sz="1000">
              <a:solidFill>
                <a:schemeClr val="lt1"/>
              </a:solidFill>
            </a:endParaRPr>
          </a:p>
        </p:txBody>
      </p:sp>
      <p:cxnSp>
        <p:nvCxnSpPr>
          <p:cNvPr id="1011" name="Google Shape;1011;p76"/>
          <p:cNvCxnSpPr>
            <a:stCxn id="999" idx="2"/>
            <a:endCxn id="996" idx="0"/>
          </p:cNvCxnSpPr>
          <p:nvPr/>
        </p:nvCxnSpPr>
        <p:spPr>
          <a:xfrm>
            <a:off x="6615199" y="1028187"/>
            <a:ext cx="0" cy="452400"/>
          </a:xfrm>
          <a:prstGeom prst="straightConnector1">
            <a:avLst/>
          </a:prstGeom>
          <a:noFill/>
          <a:ln cap="flat" cmpd="sng" w="9525">
            <a:solidFill>
              <a:schemeClr val="dk2"/>
            </a:solidFill>
            <a:prstDash val="solid"/>
            <a:round/>
            <a:headEnd len="med" w="med" type="none"/>
            <a:tailEnd len="med" w="med" type="triangle"/>
          </a:ln>
        </p:spPr>
      </p:cxnSp>
      <p:cxnSp>
        <p:nvCxnSpPr>
          <p:cNvPr id="1012" name="Google Shape;1012;p76"/>
          <p:cNvCxnSpPr>
            <a:stCxn id="998" idx="1"/>
            <a:endCxn id="997" idx="3"/>
          </p:cNvCxnSpPr>
          <p:nvPr/>
        </p:nvCxnSpPr>
        <p:spPr>
          <a:xfrm rot="10800000">
            <a:off x="8279282" y="1814935"/>
            <a:ext cx="589500" cy="0"/>
          </a:xfrm>
          <a:prstGeom prst="straightConnector1">
            <a:avLst/>
          </a:prstGeom>
          <a:noFill/>
          <a:ln cap="flat" cmpd="sng" w="9525">
            <a:solidFill>
              <a:schemeClr val="dk2"/>
            </a:solidFill>
            <a:prstDash val="solid"/>
            <a:round/>
            <a:headEnd len="med" w="med" type="none"/>
            <a:tailEnd len="med" w="med" type="triangle"/>
          </a:ln>
        </p:spPr>
      </p:cxnSp>
      <p:cxnSp>
        <p:nvCxnSpPr>
          <p:cNvPr id="1013" name="Google Shape;1013;p76"/>
          <p:cNvCxnSpPr>
            <a:stCxn id="997" idx="1"/>
            <a:endCxn id="996" idx="3"/>
          </p:cNvCxnSpPr>
          <p:nvPr/>
        </p:nvCxnSpPr>
        <p:spPr>
          <a:xfrm rot="10800000">
            <a:off x="7116654" y="1814935"/>
            <a:ext cx="326700" cy="0"/>
          </a:xfrm>
          <a:prstGeom prst="straightConnector1">
            <a:avLst/>
          </a:prstGeom>
          <a:noFill/>
          <a:ln cap="flat" cmpd="sng" w="9525">
            <a:solidFill>
              <a:schemeClr val="dk2"/>
            </a:solidFill>
            <a:prstDash val="solid"/>
            <a:round/>
            <a:headEnd len="med" w="med" type="none"/>
            <a:tailEnd len="med" w="med" type="triangle"/>
          </a:ln>
        </p:spPr>
      </p:cxnSp>
      <p:sp>
        <p:nvSpPr>
          <p:cNvPr id="1014" name="Google Shape;1014;p76"/>
          <p:cNvSpPr/>
          <p:nvPr/>
        </p:nvSpPr>
        <p:spPr>
          <a:xfrm>
            <a:off x="10083757" y="2259506"/>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UMS</a:t>
            </a:r>
            <a:endParaRPr b="1" sz="1000">
              <a:solidFill>
                <a:schemeClr val="lt1"/>
              </a:solidFill>
            </a:endParaRPr>
          </a:p>
        </p:txBody>
      </p:sp>
      <p:cxnSp>
        <p:nvCxnSpPr>
          <p:cNvPr id="1015" name="Google Shape;1015;p76"/>
          <p:cNvCxnSpPr>
            <a:stCxn id="996" idx="2"/>
            <a:endCxn id="1000" idx="0"/>
          </p:cNvCxnSpPr>
          <p:nvPr/>
        </p:nvCxnSpPr>
        <p:spPr>
          <a:xfrm>
            <a:off x="6615199" y="2149249"/>
            <a:ext cx="0" cy="273600"/>
          </a:xfrm>
          <a:prstGeom prst="straightConnector1">
            <a:avLst/>
          </a:prstGeom>
          <a:noFill/>
          <a:ln cap="flat" cmpd="sng" w="9525">
            <a:solidFill>
              <a:schemeClr val="dk2"/>
            </a:solidFill>
            <a:prstDash val="solid"/>
            <a:round/>
            <a:headEnd len="med" w="med" type="none"/>
            <a:tailEnd len="med" w="med" type="triangle"/>
          </a:ln>
        </p:spPr>
      </p:cxnSp>
      <p:cxnSp>
        <p:nvCxnSpPr>
          <p:cNvPr id="1016" name="Google Shape;1016;p76"/>
          <p:cNvCxnSpPr>
            <a:stCxn id="1000" idx="2"/>
            <a:endCxn id="1007" idx="0"/>
          </p:cNvCxnSpPr>
          <p:nvPr/>
        </p:nvCxnSpPr>
        <p:spPr>
          <a:xfrm>
            <a:off x="6615199" y="3047302"/>
            <a:ext cx="1329600" cy="266400"/>
          </a:xfrm>
          <a:prstGeom prst="straightConnector1">
            <a:avLst/>
          </a:prstGeom>
          <a:noFill/>
          <a:ln cap="flat" cmpd="sng" w="9525">
            <a:solidFill>
              <a:schemeClr val="dk2"/>
            </a:solidFill>
            <a:prstDash val="solid"/>
            <a:round/>
            <a:headEnd len="med" w="med" type="none"/>
            <a:tailEnd len="med" w="med" type="triangle"/>
          </a:ln>
        </p:spPr>
      </p:cxnSp>
      <p:sp>
        <p:nvSpPr>
          <p:cNvPr id="1017" name="Google Shape;1017;p76"/>
          <p:cNvSpPr/>
          <p:nvPr/>
        </p:nvSpPr>
        <p:spPr>
          <a:xfrm>
            <a:off x="6113728" y="4228156"/>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Rank</a:t>
            </a:r>
            <a:endParaRPr b="1" sz="1000">
              <a:solidFill>
                <a:schemeClr val="lt1"/>
              </a:solidFill>
            </a:endParaRPr>
          </a:p>
        </p:txBody>
      </p:sp>
      <p:cxnSp>
        <p:nvCxnSpPr>
          <p:cNvPr id="1018" name="Google Shape;1018;p76"/>
          <p:cNvCxnSpPr>
            <a:stCxn id="1002" idx="1"/>
            <a:endCxn id="1007" idx="3"/>
          </p:cNvCxnSpPr>
          <p:nvPr/>
        </p:nvCxnSpPr>
        <p:spPr>
          <a:xfrm rot="10800000">
            <a:off x="8446357" y="3647879"/>
            <a:ext cx="1637400" cy="1319100"/>
          </a:xfrm>
          <a:prstGeom prst="straightConnector1">
            <a:avLst/>
          </a:prstGeom>
          <a:noFill/>
          <a:ln cap="flat" cmpd="sng" w="9525">
            <a:solidFill>
              <a:schemeClr val="dk2"/>
            </a:solidFill>
            <a:prstDash val="solid"/>
            <a:round/>
            <a:headEnd len="med" w="med" type="none"/>
            <a:tailEnd len="med" w="med" type="triangle"/>
          </a:ln>
        </p:spPr>
      </p:cxnSp>
      <p:cxnSp>
        <p:nvCxnSpPr>
          <p:cNvPr id="1019" name="Google Shape;1019;p76"/>
          <p:cNvCxnSpPr>
            <a:stCxn id="1005" idx="1"/>
            <a:endCxn id="1007" idx="3"/>
          </p:cNvCxnSpPr>
          <p:nvPr/>
        </p:nvCxnSpPr>
        <p:spPr>
          <a:xfrm rot="10800000">
            <a:off x="8446357" y="3648132"/>
            <a:ext cx="1637400" cy="2109900"/>
          </a:xfrm>
          <a:prstGeom prst="straightConnector1">
            <a:avLst/>
          </a:prstGeom>
          <a:noFill/>
          <a:ln cap="flat" cmpd="sng" w="9525">
            <a:solidFill>
              <a:schemeClr val="dk2"/>
            </a:solidFill>
            <a:prstDash val="solid"/>
            <a:round/>
            <a:headEnd len="med" w="med" type="none"/>
            <a:tailEnd len="med" w="med" type="triangle"/>
          </a:ln>
        </p:spPr>
      </p:cxnSp>
      <p:sp>
        <p:nvSpPr>
          <p:cNvPr id="1020" name="Google Shape;1020;p76"/>
          <p:cNvSpPr/>
          <p:nvPr/>
        </p:nvSpPr>
        <p:spPr>
          <a:xfrm>
            <a:off x="10083757" y="3841612"/>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CouchBase</a:t>
            </a:r>
            <a:endParaRPr b="1" sz="1000">
              <a:solidFill>
                <a:schemeClr val="lt1"/>
              </a:solidFill>
            </a:endParaRPr>
          </a:p>
        </p:txBody>
      </p:sp>
      <p:cxnSp>
        <p:nvCxnSpPr>
          <p:cNvPr id="1021" name="Google Shape;1021;p76"/>
          <p:cNvCxnSpPr>
            <a:stCxn id="1014" idx="1"/>
            <a:endCxn id="998" idx="3"/>
          </p:cNvCxnSpPr>
          <p:nvPr/>
        </p:nvCxnSpPr>
        <p:spPr>
          <a:xfrm rot="10800000">
            <a:off x="9871657" y="1815020"/>
            <a:ext cx="212100" cy="778800"/>
          </a:xfrm>
          <a:prstGeom prst="straightConnector1">
            <a:avLst/>
          </a:prstGeom>
          <a:noFill/>
          <a:ln cap="flat" cmpd="sng" w="9525">
            <a:solidFill>
              <a:schemeClr val="dk2"/>
            </a:solidFill>
            <a:prstDash val="solid"/>
            <a:round/>
            <a:headEnd len="med" w="med" type="none"/>
            <a:tailEnd len="med" w="med" type="triangle"/>
          </a:ln>
        </p:spPr>
      </p:cxnSp>
      <p:cxnSp>
        <p:nvCxnSpPr>
          <p:cNvPr id="1022" name="Google Shape;1022;p76"/>
          <p:cNvCxnSpPr>
            <a:stCxn id="1002" idx="1"/>
            <a:endCxn id="1003" idx="3"/>
          </p:cNvCxnSpPr>
          <p:nvPr/>
        </p:nvCxnSpPr>
        <p:spPr>
          <a:xfrm rot="10800000">
            <a:off x="8446357" y="4562579"/>
            <a:ext cx="1637400" cy="404400"/>
          </a:xfrm>
          <a:prstGeom prst="straightConnector1">
            <a:avLst/>
          </a:prstGeom>
          <a:noFill/>
          <a:ln cap="flat" cmpd="sng" w="9525">
            <a:solidFill>
              <a:schemeClr val="dk2"/>
            </a:solidFill>
            <a:prstDash val="solid"/>
            <a:round/>
            <a:headEnd len="med" w="med" type="none"/>
            <a:tailEnd len="med" w="med" type="triangle"/>
          </a:ln>
        </p:spPr>
      </p:cxnSp>
      <p:cxnSp>
        <p:nvCxnSpPr>
          <p:cNvPr id="1023" name="Google Shape;1023;p76"/>
          <p:cNvCxnSpPr>
            <a:stCxn id="1007" idx="2"/>
            <a:endCxn id="1003" idx="0"/>
          </p:cNvCxnSpPr>
          <p:nvPr/>
        </p:nvCxnSpPr>
        <p:spPr>
          <a:xfrm>
            <a:off x="7944824" y="3982320"/>
            <a:ext cx="0" cy="245700"/>
          </a:xfrm>
          <a:prstGeom prst="straightConnector1">
            <a:avLst/>
          </a:prstGeom>
          <a:noFill/>
          <a:ln cap="flat" cmpd="sng" w="9525">
            <a:solidFill>
              <a:schemeClr val="dk2"/>
            </a:solidFill>
            <a:prstDash val="solid"/>
            <a:round/>
            <a:headEnd len="med" w="med" type="none"/>
            <a:tailEnd len="med" w="med" type="triangle"/>
          </a:ln>
        </p:spPr>
      </p:cxnSp>
      <p:cxnSp>
        <p:nvCxnSpPr>
          <p:cNvPr id="1024" name="Google Shape;1024;p76"/>
          <p:cNvCxnSpPr>
            <a:stCxn id="1003" idx="1"/>
            <a:endCxn id="1017" idx="3"/>
          </p:cNvCxnSpPr>
          <p:nvPr/>
        </p:nvCxnSpPr>
        <p:spPr>
          <a:xfrm rot="10800000">
            <a:off x="7116653" y="4562469"/>
            <a:ext cx="326700" cy="0"/>
          </a:xfrm>
          <a:prstGeom prst="straightConnector1">
            <a:avLst/>
          </a:prstGeom>
          <a:noFill/>
          <a:ln cap="flat" cmpd="sng" w="9525">
            <a:solidFill>
              <a:schemeClr val="dk2"/>
            </a:solidFill>
            <a:prstDash val="solid"/>
            <a:round/>
            <a:headEnd len="med" w="med" type="none"/>
            <a:tailEnd len="med" w="med" type="triangle"/>
          </a:ln>
        </p:spPr>
      </p:cxnSp>
      <p:cxnSp>
        <p:nvCxnSpPr>
          <p:cNvPr id="1025" name="Google Shape;1025;p76"/>
          <p:cNvCxnSpPr>
            <a:stCxn id="1017" idx="2"/>
            <a:endCxn id="1004" idx="0"/>
          </p:cNvCxnSpPr>
          <p:nvPr/>
        </p:nvCxnSpPr>
        <p:spPr>
          <a:xfrm>
            <a:off x="6615199" y="4896783"/>
            <a:ext cx="1329600" cy="331500"/>
          </a:xfrm>
          <a:prstGeom prst="straightConnector1">
            <a:avLst/>
          </a:prstGeom>
          <a:noFill/>
          <a:ln cap="flat" cmpd="sng" w="9525">
            <a:solidFill>
              <a:schemeClr val="dk2"/>
            </a:solidFill>
            <a:prstDash val="solid"/>
            <a:round/>
            <a:headEnd len="med" w="med" type="none"/>
            <a:tailEnd len="med" w="med" type="triangle"/>
          </a:ln>
        </p:spPr>
      </p:cxnSp>
      <p:cxnSp>
        <p:nvCxnSpPr>
          <p:cNvPr id="1026" name="Google Shape;1026;p76"/>
          <p:cNvCxnSpPr>
            <a:stCxn id="1004" idx="1"/>
            <a:endCxn id="1008" idx="3"/>
          </p:cNvCxnSpPr>
          <p:nvPr/>
        </p:nvCxnSpPr>
        <p:spPr>
          <a:xfrm rot="10800000">
            <a:off x="7068054" y="5562618"/>
            <a:ext cx="375300" cy="0"/>
          </a:xfrm>
          <a:prstGeom prst="straightConnector1">
            <a:avLst/>
          </a:prstGeom>
          <a:noFill/>
          <a:ln cap="flat" cmpd="sng" w="9525">
            <a:solidFill>
              <a:schemeClr val="dk2"/>
            </a:solidFill>
            <a:prstDash val="solid"/>
            <a:round/>
            <a:headEnd len="med" w="med" type="none"/>
            <a:tailEnd len="med" w="med" type="triangle"/>
          </a:ln>
        </p:spPr>
      </p:cxnSp>
      <p:cxnSp>
        <p:nvCxnSpPr>
          <p:cNvPr id="1027" name="Google Shape;1027;p76"/>
          <p:cNvCxnSpPr>
            <a:stCxn id="1008" idx="1"/>
            <a:endCxn id="1009" idx="3"/>
          </p:cNvCxnSpPr>
          <p:nvPr/>
        </p:nvCxnSpPr>
        <p:spPr>
          <a:xfrm rot="10800000">
            <a:off x="5689703" y="5562618"/>
            <a:ext cx="375300" cy="0"/>
          </a:xfrm>
          <a:prstGeom prst="straightConnector1">
            <a:avLst/>
          </a:prstGeom>
          <a:noFill/>
          <a:ln cap="flat" cmpd="sng" w="9525">
            <a:solidFill>
              <a:schemeClr val="dk2"/>
            </a:solidFill>
            <a:prstDash val="solid"/>
            <a:round/>
            <a:headEnd len="med" w="med" type="none"/>
            <a:tailEnd len="med" w="med" type="triangle"/>
          </a:ln>
        </p:spPr>
      </p:cxnSp>
      <p:cxnSp>
        <p:nvCxnSpPr>
          <p:cNvPr id="1028" name="Google Shape;1028;p76"/>
          <p:cNvCxnSpPr>
            <a:stCxn id="1001" idx="1"/>
            <a:endCxn id="1000" idx="3"/>
          </p:cNvCxnSpPr>
          <p:nvPr/>
        </p:nvCxnSpPr>
        <p:spPr>
          <a:xfrm rot="10800000">
            <a:off x="7116653" y="2757192"/>
            <a:ext cx="326700" cy="0"/>
          </a:xfrm>
          <a:prstGeom prst="straightConnector1">
            <a:avLst/>
          </a:prstGeom>
          <a:noFill/>
          <a:ln cap="flat" cmpd="sng" w="9525">
            <a:solidFill>
              <a:schemeClr val="dk2"/>
            </a:solidFill>
            <a:prstDash val="solid"/>
            <a:round/>
            <a:headEnd len="med" w="med" type="none"/>
            <a:tailEnd len="med" w="med" type="triangle"/>
          </a:ln>
        </p:spPr>
      </p:cxnSp>
      <p:cxnSp>
        <p:nvCxnSpPr>
          <p:cNvPr id="1029" name="Google Shape;1029;p76"/>
          <p:cNvCxnSpPr>
            <a:stCxn id="996" idx="2"/>
            <a:endCxn id="1001" idx="0"/>
          </p:cNvCxnSpPr>
          <p:nvPr/>
        </p:nvCxnSpPr>
        <p:spPr>
          <a:xfrm>
            <a:off x="6615199" y="2149249"/>
            <a:ext cx="1329600" cy="273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77"/>
          <p:cNvSpPr txBox="1"/>
          <p:nvPr>
            <p:ph type="title"/>
          </p:nvPr>
        </p:nvSpPr>
        <p:spPr>
          <a:xfrm rot="-5400000">
            <a:off x="-1236100" y="2136850"/>
            <a:ext cx="6016500" cy="2286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5400"/>
              <a:buFont typeface="Arial"/>
              <a:buNone/>
            </a:pPr>
            <a:r>
              <a:rPr lang="en-AU"/>
              <a:t>Using Aspects</a:t>
            </a:r>
            <a:endParaRPr/>
          </a:p>
          <a:p>
            <a:pPr indent="0" lvl="0" marL="0" marR="0" rtl="0" algn="l">
              <a:lnSpc>
                <a:spcPct val="90000"/>
              </a:lnSpc>
              <a:spcBef>
                <a:spcPts val="0"/>
              </a:spcBef>
              <a:spcAft>
                <a:spcPts val="0"/>
              </a:spcAft>
              <a:buClr>
                <a:schemeClr val="lt1"/>
              </a:buClr>
              <a:buSzPts val="5400"/>
              <a:buFont typeface="Arial"/>
              <a:buNone/>
            </a:pPr>
            <a:r>
              <a:rPr lang="en-AU"/>
              <a:t>to Power</a:t>
            </a:r>
            <a:endParaRPr/>
          </a:p>
          <a:p>
            <a:pPr indent="0" lvl="0" marL="0" marR="0" rtl="0" algn="l">
              <a:lnSpc>
                <a:spcPct val="90000"/>
              </a:lnSpc>
              <a:spcBef>
                <a:spcPts val="0"/>
              </a:spcBef>
              <a:spcAft>
                <a:spcPts val="0"/>
              </a:spcAft>
              <a:buClr>
                <a:schemeClr val="lt1"/>
              </a:buClr>
              <a:buSzPts val="5400"/>
              <a:buFont typeface="Arial"/>
              <a:buNone/>
            </a:pPr>
            <a:r>
              <a:rPr lang="en-AU"/>
              <a:t>the MSKU Algos</a:t>
            </a:r>
            <a:endParaRPr/>
          </a:p>
        </p:txBody>
      </p:sp>
      <p:sp>
        <p:nvSpPr>
          <p:cNvPr id="1035" name="Google Shape;1035;p77"/>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1036" name="Google Shape;1036;p77"/>
          <p:cNvSpPr txBox="1"/>
          <p:nvPr>
            <p:ph idx="1" type="body"/>
          </p:nvPr>
        </p:nvSpPr>
        <p:spPr>
          <a:xfrm>
            <a:off x="3514725" y="5152263"/>
            <a:ext cx="6858000" cy="1160400"/>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chemeClr val="lt1"/>
              </a:buClr>
              <a:buSzPts val="1800"/>
              <a:buFont typeface="Arial"/>
              <a:buNone/>
            </a:pPr>
            <a:r>
              <a:rPr b="0" lang="en-AU"/>
              <a:t>“There are so many aspects from so many sources! What do we do?”</a:t>
            </a:r>
            <a:endParaRPr b="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78"/>
          <p:cNvPicPr preferRelativeResize="0"/>
          <p:nvPr/>
        </p:nvPicPr>
        <p:blipFill>
          <a:blip r:embed="rId3">
            <a:alphaModFix/>
          </a:blip>
          <a:stretch>
            <a:fillRect/>
          </a:stretch>
        </p:blipFill>
        <p:spPr>
          <a:xfrm>
            <a:off x="4451750" y="1076075"/>
            <a:ext cx="7740250" cy="5805124"/>
          </a:xfrm>
          <a:prstGeom prst="rect">
            <a:avLst/>
          </a:prstGeom>
          <a:noFill/>
          <a:ln>
            <a:noFill/>
          </a:ln>
        </p:spPr>
      </p:pic>
      <p:pic>
        <p:nvPicPr>
          <p:cNvPr id="1042" name="Google Shape;1042;p78"/>
          <p:cNvPicPr preferRelativeResize="0"/>
          <p:nvPr/>
        </p:nvPicPr>
        <p:blipFill rotWithShape="1">
          <a:blip r:embed="rId4">
            <a:alphaModFix/>
          </a:blip>
          <a:srcRect b="15009" l="0" r="20000" t="0"/>
          <a:stretch/>
        </p:blipFill>
        <p:spPr>
          <a:xfrm>
            <a:off x="3049925" y="4961438"/>
            <a:ext cx="2750800" cy="1497625"/>
          </a:xfrm>
          <a:prstGeom prst="rect">
            <a:avLst/>
          </a:prstGeom>
          <a:noFill/>
          <a:ln>
            <a:noFill/>
          </a:ln>
        </p:spPr>
      </p:pic>
      <p:sp>
        <p:nvSpPr>
          <p:cNvPr id="1043" name="Google Shape;1043;p78"/>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1044" name="Google Shape;1044;p78"/>
          <p:cNvSpPr txBox="1"/>
          <p:nvPr>
            <p:ph type="title"/>
          </p:nvPr>
        </p:nvSpPr>
        <p:spPr>
          <a:xfrm>
            <a:off x="207962" y="531595"/>
            <a:ext cx="6278700" cy="1149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200"/>
              <a:buFont typeface="Arial"/>
              <a:buNone/>
            </a:pPr>
            <a:r>
              <a:rPr lang="en-AU"/>
              <a:t>Aspect Sources</a:t>
            </a:r>
            <a:endParaRPr b="1"/>
          </a:p>
        </p:txBody>
      </p:sp>
      <p:sp>
        <p:nvSpPr>
          <p:cNvPr id="1045" name="Google Shape;1045;p78"/>
          <p:cNvSpPr txBox="1"/>
          <p:nvPr>
            <p:ph idx="1" type="body"/>
          </p:nvPr>
        </p:nvSpPr>
        <p:spPr>
          <a:xfrm>
            <a:off x="205025" y="1595600"/>
            <a:ext cx="4346100" cy="46782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accent1"/>
              </a:buClr>
              <a:buSzPts val="1800"/>
              <a:buNone/>
            </a:pPr>
            <a:r>
              <a:rPr lang="en-AU"/>
              <a:t>Unified Metadata System (UMS)</a:t>
            </a:r>
            <a:endParaRPr b="1"/>
          </a:p>
          <a:p>
            <a:pPr indent="0" lvl="1" marL="11112" rtl="0" algn="l">
              <a:lnSpc>
                <a:spcPct val="130000"/>
              </a:lnSpc>
              <a:spcBef>
                <a:spcPts val="1200"/>
              </a:spcBef>
              <a:spcAft>
                <a:spcPts val="0"/>
              </a:spcAft>
              <a:buClr>
                <a:schemeClr val="dk1"/>
              </a:buClr>
              <a:buSzPts val="1200"/>
              <a:buNone/>
            </a:pPr>
            <a:r>
              <a:rPr lang="en-AU"/>
              <a:t>Unified Metadata System (UMS) provides unified names and values that are applicable in the context of a category (ie, the category spec). UMS acquires data from multiple data sources and serves different data sets including seller tags, buyer tags, catalog, discovery, etc. UMS also supports data translations in Russian, Portuguese and Spanish. (</a:t>
            </a:r>
            <a:r>
              <a:rPr lang="en-AU" u="sng">
                <a:solidFill>
                  <a:schemeClr val="hlink"/>
                </a:solidFill>
                <a:hlinkClick r:id="rId5"/>
              </a:rPr>
              <a:t>wiki</a:t>
            </a:r>
            <a:r>
              <a:rPr lang="en-AU"/>
              <a:t>)</a:t>
            </a:r>
            <a:endParaRPr/>
          </a:p>
          <a:p>
            <a:pPr indent="0" lvl="0" marL="0" marR="0" rtl="0" algn="l">
              <a:lnSpc>
                <a:spcPct val="110000"/>
              </a:lnSpc>
              <a:spcBef>
                <a:spcPts val="1000"/>
              </a:spcBef>
              <a:spcAft>
                <a:spcPts val="0"/>
              </a:spcAft>
              <a:buClr>
                <a:schemeClr val="accent1"/>
              </a:buClr>
              <a:buSzPts val="1800"/>
              <a:buNone/>
            </a:pPr>
            <a:r>
              <a:rPr lang="en-AU"/>
              <a:t>DF Namespace</a:t>
            </a:r>
            <a:endParaRPr b="1"/>
          </a:p>
          <a:p>
            <a:pPr indent="0" lvl="1" marL="11112" marR="0" rtl="0" algn="l">
              <a:lnSpc>
                <a:spcPct val="130000"/>
              </a:lnSpc>
              <a:spcBef>
                <a:spcPts val="1200"/>
              </a:spcBef>
              <a:spcAft>
                <a:spcPts val="0"/>
              </a:spcAft>
              <a:buClr>
                <a:schemeClr val="dk1"/>
              </a:buClr>
              <a:buSzPts val="1200"/>
              <a:buNone/>
            </a:pPr>
            <a:r>
              <a:rPr lang="en-AU" u="sng">
                <a:solidFill>
                  <a:schemeClr val="hlink"/>
                </a:solidFill>
                <a:hlinkClick r:id="rId6"/>
              </a:rPr>
              <a:t>LIME</a:t>
            </a:r>
            <a:r>
              <a:rPr lang="en-AU"/>
              <a:t> uses the Aspect Keys from UMS to get Aspects Values from the Cassini from using field</a:t>
            </a:r>
            <a:r>
              <a:rPr b="1" i="1" lang="en-AU"/>
              <a:t> apsect_${dfAttributeName}</a:t>
            </a:r>
            <a:r>
              <a:rPr lang="en-AU"/>
              <a:t> - </a:t>
            </a:r>
            <a:r>
              <a:rPr lang="en-AU" u="sng">
                <a:solidFill>
                  <a:schemeClr val="hlink"/>
                </a:solidFill>
                <a:hlinkClick r:id="rId7"/>
              </a:rPr>
              <a:t>link</a:t>
            </a:r>
            <a:endParaRPr/>
          </a:p>
          <a:p>
            <a:pPr indent="0" lvl="0" marL="0" rtl="0" algn="l">
              <a:spcBef>
                <a:spcPts val="1000"/>
              </a:spcBef>
              <a:spcAft>
                <a:spcPts val="0"/>
              </a:spcAft>
              <a:buClr>
                <a:schemeClr val="accent1"/>
              </a:buClr>
              <a:buSzPts val="1800"/>
              <a:buFont typeface="Arial"/>
              <a:buNone/>
            </a:pPr>
            <a:r>
              <a:rPr lang="en-AU"/>
              <a:t>MSKU</a:t>
            </a:r>
            <a:r>
              <a:rPr lang="en-AU"/>
              <a:t> Namespace</a:t>
            </a:r>
            <a:endParaRPr/>
          </a:p>
          <a:p>
            <a:pPr indent="-304800" lvl="0" marL="457200" rtl="0" algn="l">
              <a:spcBef>
                <a:spcPts val="0"/>
              </a:spcBef>
              <a:spcAft>
                <a:spcPts val="0"/>
              </a:spcAft>
              <a:buClr>
                <a:schemeClr val="dk1"/>
              </a:buClr>
              <a:buSzPts val="1200"/>
              <a:buChar char="●"/>
            </a:pPr>
            <a:r>
              <a:rPr b="0" lang="en-AU" sz="1200">
                <a:solidFill>
                  <a:schemeClr val="dk1"/>
                </a:solidFill>
              </a:rPr>
              <a:t>ListingField.Aspects</a:t>
            </a:r>
            <a:endParaRPr b="0" sz="1200">
              <a:solidFill>
                <a:schemeClr val="dk1"/>
              </a:solidFill>
            </a:endParaRPr>
          </a:p>
          <a:p>
            <a:pPr indent="-304800" lvl="0" marL="457200" rtl="0" algn="l">
              <a:spcBef>
                <a:spcPts val="0"/>
              </a:spcBef>
              <a:spcAft>
                <a:spcPts val="0"/>
              </a:spcAft>
              <a:buClr>
                <a:schemeClr val="dk1"/>
              </a:buClr>
              <a:buSzPts val="1200"/>
              <a:buChar char="●"/>
            </a:pPr>
            <a:r>
              <a:rPr b="0" lang="en-AU" sz="1200">
                <a:solidFill>
                  <a:schemeClr val="dk1"/>
                </a:solidFill>
              </a:rPr>
              <a:t>ListingField.MskuTraitNames</a:t>
            </a:r>
            <a:endParaRPr b="0" sz="1200">
              <a:solidFill>
                <a:schemeClr val="dk1"/>
              </a:solidFill>
            </a:endParaRPr>
          </a:p>
          <a:p>
            <a:pPr indent="-304800" lvl="0" marL="457200" rtl="0" algn="l">
              <a:spcBef>
                <a:spcPts val="0"/>
              </a:spcBef>
              <a:spcAft>
                <a:spcPts val="0"/>
              </a:spcAft>
              <a:buClr>
                <a:schemeClr val="dk1"/>
              </a:buClr>
              <a:buSzPts val="1200"/>
              <a:buChar char="●"/>
            </a:pPr>
            <a:r>
              <a:rPr b="0" lang="en-AU" sz="1200">
                <a:solidFill>
                  <a:schemeClr val="dk1"/>
                </a:solidFill>
              </a:rPr>
              <a:t>ListingField.MskuAspects</a:t>
            </a:r>
            <a:br>
              <a:rPr b="0" lang="en-AU" sz="1200">
                <a:solidFill>
                  <a:schemeClr val="dk1"/>
                </a:solidFill>
              </a:rPr>
            </a:br>
            <a:r>
              <a:rPr b="0" lang="en-AU" sz="1200">
                <a:solidFill>
                  <a:schemeClr val="dk1"/>
                </a:solidFill>
              </a:rPr>
              <a:t>(</a:t>
            </a:r>
            <a:r>
              <a:rPr b="0" lang="en-AU" sz="1200" u="sng">
                <a:solidFill>
                  <a:schemeClr val="hlink"/>
                </a:solidFill>
                <a:hlinkClick r:id="rId8"/>
              </a:rPr>
              <a:t>git</a:t>
            </a:r>
            <a:r>
              <a:rPr b="0" lang="en-AU" sz="1200">
                <a:solidFill>
                  <a:schemeClr val="dk1"/>
                </a:solidFill>
              </a:rPr>
              <a:t>, </a:t>
            </a:r>
            <a:r>
              <a:rPr b="0" lang="en-AU" sz="1200" u="sng">
                <a:solidFill>
                  <a:schemeClr val="hlink"/>
                </a:solidFill>
                <a:hlinkClick r:id="rId9"/>
              </a:rPr>
              <a:t>git2</a:t>
            </a:r>
            <a:r>
              <a:rPr b="0" lang="en-AU" sz="1200">
                <a:solidFill>
                  <a:schemeClr val="dk1"/>
                </a:solidFill>
              </a:rPr>
              <a:t>)</a:t>
            </a:r>
            <a:endParaRPr b="0" sz="1200">
              <a:solidFill>
                <a:schemeClr val="dk1"/>
              </a:solidFill>
            </a:endParaRPr>
          </a:p>
          <a:p>
            <a:pPr indent="0" lvl="1" marL="11112" rtl="0" algn="l">
              <a:spcBef>
                <a:spcPts val="1200"/>
              </a:spcBef>
              <a:spcAft>
                <a:spcPts val="0"/>
              </a:spcAft>
              <a:buClr>
                <a:schemeClr val="dk1"/>
              </a:buClr>
              <a:buSzPts val="1200"/>
              <a:buNone/>
            </a:pPr>
            <a:r>
              <a:t/>
            </a:r>
            <a:endParaRPr/>
          </a:p>
        </p:txBody>
      </p:sp>
      <p:sp>
        <p:nvSpPr>
          <p:cNvPr id="1046" name="Google Shape;1046;p78"/>
          <p:cNvSpPr txBox="1"/>
          <p:nvPr>
            <p:ph idx="3" type="body"/>
          </p:nvPr>
        </p:nvSpPr>
        <p:spPr>
          <a:xfrm>
            <a:off x="1808162" y="6280626"/>
            <a:ext cx="2355000" cy="28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Source</a:t>
            </a:r>
            <a:endParaRPr/>
          </a:p>
          <a:p>
            <a:pPr indent="0" lvl="0" marL="0" rtl="0" algn="l">
              <a:spcBef>
                <a:spcPts val="0"/>
              </a:spcBef>
              <a:spcAft>
                <a:spcPts val="0"/>
              </a:spcAft>
              <a:buNone/>
            </a:pPr>
            <a:r>
              <a:t/>
            </a:r>
            <a:endParaRPr/>
          </a:p>
        </p:txBody>
      </p:sp>
      <p:pic>
        <p:nvPicPr>
          <p:cNvPr id="1047" name="Google Shape;1047;p78"/>
          <p:cNvPicPr preferRelativeResize="0"/>
          <p:nvPr/>
        </p:nvPicPr>
        <p:blipFill>
          <a:blip r:embed="rId10">
            <a:alphaModFix/>
          </a:blip>
          <a:stretch>
            <a:fillRect/>
          </a:stretch>
        </p:blipFill>
        <p:spPr>
          <a:xfrm>
            <a:off x="9224987" y="3791213"/>
            <a:ext cx="2132348" cy="771275"/>
          </a:xfrm>
          <a:prstGeom prst="rect">
            <a:avLst/>
          </a:prstGeom>
          <a:noFill/>
          <a:ln>
            <a:noFill/>
          </a:ln>
        </p:spPr>
      </p:pic>
      <p:pic>
        <p:nvPicPr>
          <p:cNvPr id="1048" name="Google Shape;1048;p78"/>
          <p:cNvPicPr preferRelativeResize="0"/>
          <p:nvPr/>
        </p:nvPicPr>
        <p:blipFill rotWithShape="1">
          <a:blip r:embed="rId11">
            <a:alphaModFix/>
          </a:blip>
          <a:srcRect b="15340" l="0" r="7570" t="0"/>
          <a:stretch/>
        </p:blipFill>
        <p:spPr>
          <a:xfrm>
            <a:off x="9475138" y="4698225"/>
            <a:ext cx="2192175" cy="202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79"/>
          <p:cNvSpPr/>
          <p:nvPr/>
        </p:nvSpPr>
        <p:spPr>
          <a:xfrm>
            <a:off x="6197675" y="1138250"/>
            <a:ext cx="2873100" cy="5391300"/>
          </a:xfrm>
          <a:prstGeom prst="rect">
            <a:avLst/>
          </a:prstGeom>
          <a:solidFill>
            <a:srgbClr val="F3F3F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AU" sz="1300"/>
              <a:t>MSKU Algo</a:t>
            </a:r>
            <a:endParaRPr sz="900"/>
          </a:p>
        </p:txBody>
      </p:sp>
      <p:sp>
        <p:nvSpPr>
          <p:cNvPr id="1055" name="Google Shape;1055;p79"/>
          <p:cNvSpPr txBox="1"/>
          <p:nvPr>
            <p:ph type="title"/>
          </p:nvPr>
        </p:nvSpPr>
        <p:spPr>
          <a:xfrm>
            <a:off x="352875" y="249575"/>
            <a:ext cx="6006600" cy="1359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200"/>
              <a:buFont typeface="Arial"/>
              <a:buNone/>
            </a:pPr>
            <a:r>
              <a:rPr lang="en-AU"/>
              <a:t>Aspect Powered </a:t>
            </a:r>
            <a:r>
              <a:rPr lang="en-AU"/>
              <a:t>MSKU Algos</a:t>
            </a:r>
            <a:endParaRPr/>
          </a:p>
        </p:txBody>
      </p:sp>
      <p:sp>
        <p:nvSpPr>
          <p:cNvPr id="1056" name="Google Shape;1056;p79"/>
          <p:cNvSpPr txBox="1"/>
          <p:nvPr>
            <p:ph idx="7" type="body"/>
          </p:nvPr>
        </p:nvSpPr>
        <p:spPr>
          <a:xfrm>
            <a:off x="344750" y="1232775"/>
            <a:ext cx="5472000" cy="521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1"/>
              </a:buClr>
              <a:buSzPts val="1800"/>
              <a:buNone/>
            </a:pPr>
            <a:r>
              <a:rPr lang="en-AU"/>
              <a:t>SPLICE - Recall</a:t>
            </a:r>
            <a:endParaRPr/>
          </a:p>
          <a:p>
            <a:pPr indent="-304800" lvl="0" marL="457200" rtl="0" algn="l">
              <a:spcBef>
                <a:spcPts val="0"/>
              </a:spcBef>
              <a:spcAft>
                <a:spcPts val="0"/>
              </a:spcAft>
              <a:buClr>
                <a:srgbClr val="000000"/>
              </a:buClr>
              <a:buSzPts val="1200"/>
              <a:buChar char="●"/>
            </a:pPr>
            <a:r>
              <a:rPr b="0" lang="en-AU" sz="1200">
                <a:solidFill>
                  <a:srgbClr val="000000"/>
                </a:solidFill>
              </a:rPr>
              <a:t>Now uses </a:t>
            </a:r>
            <a:r>
              <a:rPr i="1" lang="en-AU" sz="1200">
                <a:solidFill>
                  <a:srgbClr val="000000"/>
                </a:solidFill>
              </a:rPr>
              <a:t>Aspect Importance</a:t>
            </a:r>
            <a:r>
              <a:rPr b="0" lang="en-AU" sz="1200">
                <a:solidFill>
                  <a:srgbClr val="000000"/>
                </a:solidFill>
              </a:rPr>
              <a:t>, </a:t>
            </a:r>
            <a:r>
              <a:rPr i="1" lang="en-AU" sz="1200">
                <a:solidFill>
                  <a:srgbClr val="000000"/>
                </a:solidFill>
              </a:rPr>
              <a:t>MSKU Trait Names</a:t>
            </a:r>
            <a:r>
              <a:rPr b="0" lang="en-AU" sz="1200">
                <a:solidFill>
                  <a:srgbClr val="000000"/>
                </a:solidFill>
              </a:rPr>
              <a:t>, and </a:t>
            </a:r>
            <a:r>
              <a:rPr i="1" lang="en-AU" sz="1200">
                <a:solidFill>
                  <a:srgbClr val="000000"/>
                </a:solidFill>
              </a:rPr>
              <a:t>MSKU Aspects</a:t>
            </a:r>
            <a:r>
              <a:rPr b="0" lang="en-AU" sz="1200">
                <a:solidFill>
                  <a:srgbClr val="000000"/>
                </a:solidFill>
              </a:rPr>
              <a:t> to generate RecallSets</a:t>
            </a:r>
            <a:endParaRPr b="0" sz="1200">
              <a:solidFill>
                <a:srgbClr val="000000"/>
              </a:solidFill>
            </a:endParaRPr>
          </a:p>
          <a:p>
            <a:pPr indent="-304800" lvl="1" marL="914400" rtl="0" algn="l">
              <a:spcBef>
                <a:spcPts val="0"/>
              </a:spcBef>
              <a:spcAft>
                <a:spcPts val="0"/>
              </a:spcAft>
              <a:buClr>
                <a:srgbClr val="000000"/>
              </a:buClr>
              <a:buSzPts val="1200"/>
              <a:buChar char="○"/>
            </a:pPr>
            <a:r>
              <a:rPr lang="en-AU">
                <a:solidFill>
                  <a:srgbClr val="000000"/>
                </a:solidFill>
              </a:rPr>
              <a:t>CassiniTitleRecall</a:t>
            </a:r>
            <a:endParaRPr>
              <a:solidFill>
                <a:srgbClr val="000000"/>
              </a:solidFill>
            </a:endParaRPr>
          </a:p>
          <a:p>
            <a:pPr indent="0" lvl="0" marL="0" rtl="0" algn="l">
              <a:lnSpc>
                <a:spcPct val="110000"/>
              </a:lnSpc>
              <a:spcBef>
                <a:spcPts val="0"/>
              </a:spcBef>
              <a:spcAft>
                <a:spcPts val="0"/>
              </a:spcAft>
              <a:buClr>
                <a:schemeClr val="accent1"/>
              </a:buClr>
              <a:buSzPts val="1800"/>
              <a:buNone/>
            </a:pPr>
            <a:r>
              <a:rPr lang="en-AU"/>
              <a:t>HomeSplice</a:t>
            </a:r>
            <a:endParaRPr b="1" sz="2400"/>
          </a:p>
          <a:p>
            <a:pPr indent="-304800" lvl="0" marL="457200" rtl="0" algn="l">
              <a:lnSpc>
                <a:spcPct val="130000"/>
              </a:lnSpc>
              <a:spcBef>
                <a:spcPts val="1200"/>
              </a:spcBef>
              <a:spcAft>
                <a:spcPts val="0"/>
              </a:spcAft>
              <a:buClr>
                <a:schemeClr val="dk1"/>
              </a:buClr>
              <a:buSzPts val="1200"/>
              <a:buChar char="●"/>
            </a:pPr>
            <a:r>
              <a:rPr b="0" lang="en-AU" sz="1200" u="sng">
                <a:solidFill>
                  <a:schemeClr val="hlink"/>
                </a:solidFill>
                <a:hlinkClick r:id="rId3"/>
              </a:rPr>
              <a:t>SimilarMskuVariantBlueprints</a:t>
            </a:r>
            <a:r>
              <a:rPr b="0" lang="en-AU" sz="1200">
                <a:solidFill>
                  <a:schemeClr val="dk1"/>
                </a:solidFill>
              </a:rPr>
              <a:t> - </a:t>
            </a:r>
            <a:r>
              <a:rPr b="0" lang="en-AU" sz="1200" u="sng">
                <a:solidFill>
                  <a:schemeClr val="hlink"/>
                </a:solidFill>
                <a:hlinkClick r:id="rId4"/>
              </a:rPr>
              <a:t>SimplAMLv9PairwiseWebMskuVariantAspectsSeedMskuPromotion</a:t>
            </a:r>
            <a:endParaRPr b="0" sz="1200">
              <a:solidFill>
                <a:schemeClr val="dk1"/>
              </a:solidFill>
            </a:endParaRPr>
          </a:p>
          <a:p>
            <a:pPr indent="-304800" lvl="1" marL="914400" rtl="0" algn="l">
              <a:lnSpc>
                <a:spcPct val="130000"/>
              </a:lnSpc>
              <a:spcBef>
                <a:spcPts val="0"/>
              </a:spcBef>
              <a:spcAft>
                <a:spcPts val="0"/>
              </a:spcAft>
              <a:buClr>
                <a:schemeClr val="dk1"/>
              </a:buClr>
              <a:buSzPts val="1200"/>
              <a:buChar char="○"/>
            </a:pPr>
            <a:r>
              <a:rPr lang="en-AU"/>
              <a:t>Based on </a:t>
            </a:r>
            <a:r>
              <a:rPr lang="en-AU" u="sng">
                <a:solidFill>
                  <a:schemeClr val="hlink"/>
                </a:solidFill>
                <a:hlinkClick r:id="rId5"/>
              </a:rPr>
              <a:t>SimplAMLv9PairwiseWebMskuVariantAspects</a:t>
            </a:r>
            <a:endParaRPr/>
          </a:p>
          <a:p>
            <a:pPr indent="-304800" lvl="1" marL="914400" rtl="0" algn="l">
              <a:lnSpc>
                <a:spcPct val="130000"/>
              </a:lnSpc>
              <a:spcBef>
                <a:spcPts val="0"/>
              </a:spcBef>
              <a:spcAft>
                <a:spcPts val="0"/>
              </a:spcAft>
              <a:buSzPts val="1200"/>
              <a:buChar char="○"/>
            </a:pPr>
            <a:r>
              <a:rPr lang="en-AU"/>
              <a:t>Provider</a:t>
            </a:r>
            <a:endParaRPr/>
          </a:p>
          <a:p>
            <a:pPr indent="-304800" lvl="2" marL="1371600" rtl="0" algn="l">
              <a:lnSpc>
                <a:spcPct val="130000"/>
              </a:lnSpc>
              <a:spcBef>
                <a:spcPts val="0"/>
              </a:spcBef>
              <a:spcAft>
                <a:spcPts val="0"/>
              </a:spcAft>
              <a:buClr>
                <a:schemeClr val="dk1"/>
              </a:buClr>
              <a:buSzPts val="1200"/>
              <a:buChar char="■"/>
            </a:pPr>
            <a:r>
              <a:rPr lang="en-AU" u="sng">
                <a:solidFill>
                  <a:schemeClr val="hlink"/>
                </a:solidFill>
                <a:hlinkClick r:id="rId6"/>
              </a:rPr>
              <a:t>TopNAspectsWithScoreBySeedCategory</a:t>
            </a:r>
            <a:endParaRPr/>
          </a:p>
          <a:p>
            <a:pPr indent="-304800" lvl="1" marL="914400" rtl="0" algn="l">
              <a:lnSpc>
                <a:spcPct val="130000"/>
              </a:lnSpc>
              <a:spcBef>
                <a:spcPts val="0"/>
              </a:spcBef>
              <a:spcAft>
                <a:spcPts val="0"/>
              </a:spcAft>
              <a:buClr>
                <a:srgbClr val="000000"/>
              </a:buClr>
              <a:buSzPts val="1200"/>
              <a:buChar char="○"/>
            </a:pPr>
            <a:r>
              <a:rPr lang="en-AU">
                <a:solidFill>
                  <a:srgbClr val="000000"/>
                </a:solidFill>
              </a:rPr>
              <a:t>Notable Additional Recall</a:t>
            </a:r>
            <a:endParaRPr>
              <a:solidFill>
                <a:srgbClr val="000000"/>
              </a:solidFill>
            </a:endParaRPr>
          </a:p>
          <a:p>
            <a:pPr indent="-304800" lvl="2" marL="1371600" rtl="0" algn="l">
              <a:lnSpc>
                <a:spcPct val="130000"/>
              </a:lnSpc>
              <a:spcBef>
                <a:spcPts val="0"/>
              </a:spcBef>
              <a:spcAft>
                <a:spcPts val="0"/>
              </a:spcAft>
              <a:buClr>
                <a:srgbClr val="000000"/>
              </a:buClr>
              <a:buSzPts val="1200"/>
              <a:buChar char="■"/>
            </a:pPr>
            <a:r>
              <a:rPr lang="en-AU">
                <a:solidFill>
                  <a:srgbClr val="000000"/>
                </a:solidFill>
              </a:rPr>
              <a:t>CategoryRecall with Aspect Importance (</a:t>
            </a:r>
            <a:r>
              <a:rPr lang="en-AU" u="sng">
                <a:solidFill>
                  <a:schemeClr val="hlink"/>
                </a:solidFill>
                <a:hlinkClick r:id="rId7"/>
              </a:rPr>
              <a:t>Code</a:t>
            </a:r>
            <a:r>
              <a:rPr lang="en-AU">
                <a:solidFill>
                  <a:srgbClr val="000000"/>
                </a:solidFill>
              </a:rPr>
              <a:t> - </a:t>
            </a:r>
            <a:r>
              <a:rPr lang="en-AU" u="sng">
                <a:solidFill>
                  <a:schemeClr val="hlink"/>
                </a:solidFill>
                <a:hlinkClick r:id="rId8"/>
              </a:rPr>
              <a:t>Jenkins Job</a:t>
            </a:r>
            <a:r>
              <a:rPr lang="en-AU">
                <a:solidFill>
                  <a:srgbClr val="000000"/>
                </a:solidFill>
              </a:rPr>
              <a:t>)</a:t>
            </a:r>
            <a:endParaRPr>
              <a:solidFill>
                <a:srgbClr val="000000"/>
              </a:solidFill>
            </a:endParaRPr>
          </a:p>
          <a:p>
            <a:pPr indent="-304800" lvl="1" marL="914400" rtl="0" algn="l">
              <a:lnSpc>
                <a:spcPct val="130000"/>
              </a:lnSpc>
              <a:spcBef>
                <a:spcPts val="0"/>
              </a:spcBef>
              <a:spcAft>
                <a:spcPts val="0"/>
              </a:spcAft>
              <a:buClr>
                <a:srgbClr val="000000"/>
              </a:buClr>
              <a:buSzPts val="1200"/>
              <a:buChar char="○"/>
            </a:pPr>
            <a:r>
              <a:rPr lang="en-AU">
                <a:solidFill>
                  <a:srgbClr val="000000"/>
                </a:solidFill>
              </a:rPr>
              <a:t>Filters</a:t>
            </a:r>
            <a:endParaRPr>
              <a:solidFill>
                <a:srgbClr val="000000"/>
              </a:solidFill>
            </a:endParaRPr>
          </a:p>
          <a:p>
            <a:pPr indent="-304800" lvl="2" marL="1371600" rtl="0" algn="l">
              <a:lnSpc>
                <a:spcPct val="130000"/>
              </a:lnSpc>
              <a:spcBef>
                <a:spcPts val="0"/>
              </a:spcBef>
              <a:spcAft>
                <a:spcPts val="0"/>
              </a:spcAft>
              <a:buClr>
                <a:srgbClr val="000000"/>
              </a:buClr>
              <a:buSzPts val="1200"/>
              <a:buChar char="■"/>
            </a:pPr>
            <a:r>
              <a:rPr lang="en-AU">
                <a:solidFill>
                  <a:srgbClr val="000000"/>
                </a:solidFill>
              </a:rPr>
              <a:t>SameCatLevel (removed)</a:t>
            </a:r>
            <a:endParaRPr>
              <a:solidFill>
                <a:srgbClr val="000000"/>
              </a:solidFill>
            </a:endParaRPr>
          </a:p>
          <a:p>
            <a:pPr indent="-304800" lvl="2" marL="1371600" rtl="0" algn="l">
              <a:lnSpc>
                <a:spcPct val="130000"/>
              </a:lnSpc>
              <a:spcBef>
                <a:spcPts val="0"/>
              </a:spcBef>
              <a:spcAft>
                <a:spcPts val="0"/>
              </a:spcAft>
              <a:buClr>
                <a:srgbClr val="000000"/>
              </a:buClr>
              <a:buSzPts val="1200"/>
              <a:buChar char="■"/>
            </a:pPr>
            <a:r>
              <a:rPr lang="en-AU" u="sng">
                <a:solidFill>
                  <a:schemeClr val="hlink"/>
                </a:solidFill>
                <a:hlinkClick r:id="rId9"/>
              </a:rPr>
              <a:t>SeedMskuPromotionScoreStage</a:t>
            </a:r>
            <a:endParaRPr>
              <a:solidFill>
                <a:srgbClr val="000000"/>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hlink"/>
                </a:solidFill>
                <a:hlinkClick r:id="rId10"/>
              </a:rPr>
              <a:t>SimplAMLv9PairwiseWebMskuVariantAspectsMskuPromotionAdRateV1</a:t>
            </a:r>
            <a:endParaRPr b="0" sz="1200">
              <a:solidFill>
                <a:schemeClr val="dk1"/>
              </a:solidFill>
            </a:endParaRPr>
          </a:p>
          <a:p>
            <a:pPr indent="-304800" lvl="1" marL="914400" rtl="0" algn="l">
              <a:lnSpc>
                <a:spcPct val="130000"/>
              </a:lnSpc>
              <a:spcBef>
                <a:spcPts val="0"/>
              </a:spcBef>
              <a:spcAft>
                <a:spcPts val="0"/>
              </a:spcAft>
              <a:buClr>
                <a:srgbClr val="000000"/>
              </a:buClr>
              <a:buSzPts val="1200"/>
              <a:buChar char="○"/>
            </a:pPr>
            <a:r>
              <a:rPr lang="en-AU">
                <a:solidFill>
                  <a:srgbClr val="000000"/>
                </a:solidFill>
              </a:rPr>
              <a:t>Filters</a:t>
            </a:r>
            <a:endParaRPr>
              <a:solidFill>
                <a:srgbClr val="000000"/>
              </a:solidFill>
            </a:endParaRPr>
          </a:p>
          <a:p>
            <a:pPr indent="-304800" lvl="2" marL="1371600" rtl="0" algn="l">
              <a:lnSpc>
                <a:spcPct val="130000"/>
              </a:lnSpc>
              <a:spcBef>
                <a:spcPts val="0"/>
              </a:spcBef>
              <a:spcAft>
                <a:spcPts val="0"/>
              </a:spcAft>
              <a:buClr>
                <a:srgbClr val="000000"/>
              </a:buClr>
              <a:buSzPts val="1200"/>
              <a:buChar char="■"/>
            </a:pPr>
            <a:r>
              <a:rPr lang="en-AU" u="sng">
                <a:solidFill>
                  <a:schemeClr val="hlink"/>
                </a:solidFill>
                <a:hlinkClick r:id="rId11"/>
              </a:rPr>
              <a:t>SeedMskuPromotionScoreWithAdRateSensitivityStage</a:t>
            </a:r>
            <a:endParaRPr>
              <a:solidFill>
                <a:srgbClr val="000000"/>
              </a:solidFill>
            </a:endParaRPr>
          </a:p>
          <a:p>
            <a:pPr indent="0" lvl="0" marL="0" rtl="0" algn="l">
              <a:lnSpc>
                <a:spcPct val="130000"/>
              </a:lnSpc>
              <a:spcBef>
                <a:spcPts val="1200"/>
              </a:spcBef>
              <a:spcAft>
                <a:spcPts val="0"/>
              </a:spcAft>
              <a:buNone/>
            </a:pPr>
            <a:r>
              <a:t/>
            </a:r>
            <a:endParaRPr/>
          </a:p>
          <a:p>
            <a:pPr indent="0" lvl="0" marL="0" rtl="0" algn="l">
              <a:lnSpc>
                <a:spcPct val="130000"/>
              </a:lnSpc>
              <a:spcBef>
                <a:spcPts val="1200"/>
              </a:spcBef>
              <a:spcAft>
                <a:spcPts val="0"/>
              </a:spcAft>
              <a:buNone/>
            </a:pPr>
            <a:br>
              <a:rPr b="0" lang="en-AU" sz="1200">
                <a:solidFill>
                  <a:schemeClr val="dk1"/>
                </a:solidFill>
              </a:rPr>
            </a:br>
            <a:endParaRPr b="0" sz="1200">
              <a:solidFill>
                <a:schemeClr val="dk1"/>
              </a:solidFill>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sz="1200">
              <a:solidFill>
                <a:schemeClr val="dk1"/>
              </a:solidFill>
            </a:endParaRPr>
          </a:p>
          <a:p>
            <a:pPr indent="0" lvl="0" marL="0" rtl="0" algn="l">
              <a:spcBef>
                <a:spcPts val="0"/>
              </a:spcBef>
              <a:spcAft>
                <a:spcPts val="0"/>
              </a:spcAft>
              <a:buClr>
                <a:schemeClr val="accent1"/>
              </a:buClr>
              <a:buSzPts val="1800"/>
              <a:buNone/>
            </a:pPr>
            <a:r>
              <a:t/>
            </a:r>
            <a:endParaRPr/>
          </a:p>
        </p:txBody>
      </p:sp>
      <p:sp>
        <p:nvSpPr>
          <p:cNvPr id="1057" name="Google Shape;1057;p79"/>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1058" name="Google Shape;1058;p79"/>
          <p:cNvSpPr/>
          <p:nvPr/>
        </p:nvSpPr>
        <p:spPr>
          <a:xfrm>
            <a:off x="6508466" y="2129710"/>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Cassini</a:t>
            </a:r>
            <a:endParaRPr b="1" sz="1000">
              <a:solidFill>
                <a:schemeClr val="lt1"/>
              </a:solidFill>
            </a:endParaRPr>
          </a:p>
          <a:p>
            <a:pPr indent="0" lvl="0" marL="0" rtl="0" algn="ctr">
              <a:spcBef>
                <a:spcPts val="0"/>
              </a:spcBef>
              <a:spcAft>
                <a:spcPts val="0"/>
              </a:spcAft>
              <a:buNone/>
            </a:pPr>
            <a:r>
              <a:rPr b="1" lang="en-AU" sz="1000">
                <a:solidFill>
                  <a:schemeClr val="lt1"/>
                </a:solidFill>
              </a:rPr>
              <a:t>Title</a:t>
            </a:r>
            <a:endParaRPr b="1" sz="1000">
              <a:solidFill>
                <a:schemeClr val="lt1"/>
              </a:solidFill>
            </a:endParaRPr>
          </a:p>
          <a:p>
            <a:pPr indent="0" lvl="0" marL="0" rtl="0" algn="ctr">
              <a:spcBef>
                <a:spcPts val="0"/>
              </a:spcBef>
              <a:spcAft>
                <a:spcPts val="0"/>
              </a:spcAft>
              <a:buNone/>
            </a:pPr>
            <a:r>
              <a:rPr b="1" lang="en-AU" sz="1000">
                <a:solidFill>
                  <a:schemeClr val="lt1"/>
                </a:solidFill>
              </a:rPr>
              <a:t>Recall</a:t>
            </a:r>
            <a:endParaRPr b="1" sz="1000">
              <a:solidFill>
                <a:schemeClr val="lt1"/>
              </a:solidFill>
            </a:endParaRPr>
          </a:p>
        </p:txBody>
      </p:sp>
      <p:sp>
        <p:nvSpPr>
          <p:cNvPr id="1059" name="Google Shape;1059;p79"/>
          <p:cNvSpPr/>
          <p:nvPr/>
        </p:nvSpPr>
        <p:spPr>
          <a:xfrm>
            <a:off x="7906796" y="2129710"/>
            <a:ext cx="1002941" cy="668627"/>
          </a:xfrm>
          <a:prstGeom prst="flowChartOnlineStorag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AU" sz="1000"/>
              <a:t>UMS</a:t>
            </a:r>
            <a:endParaRPr sz="1000"/>
          </a:p>
          <a:p>
            <a:pPr indent="0" lvl="0" marL="0" rtl="0" algn="l">
              <a:spcBef>
                <a:spcPts val="0"/>
              </a:spcBef>
              <a:spcAft>
                <a:spcPts val="0"/>
              </a:spcAft>
              <a:buNone/>
            </a:pPr>
            <a:r>
              <a:rPr lang="en-AU" sz="1000"/>
              <a:t>Aspects</a:t>
            </a:r>
            <a:endParaRPr sz="1000"/>
          </a:p>
          <a:p>
            <a:pPr indent="0" lvl="0" marL="0" rtl="0" algn="l">
              <a:spcBef>
                <a:spcPts val="0"/>
              </a:spcBef>
              <a:spcAft>
                <a:spcPts val="0"/>
              </a:spcAft>
              <a:buNone/>
            </a:pPr>
            <a:r>
              <a:rPr lang="en-AU" sz="1000"/>
              <a:t>Keys</a:t>
            </a:r>
            <a:endParaRPr sz="1000"/>
          </a:p>
        </p:txBody>
      </p:sp>
      <p:sp>
        <p:nvSpPr>
          <p:cNvPr id="1060" name="Google Shape;1060;p79"/>
          <p:cNvSpPr/>
          <p:nvPr/>
        </p:nvSpPr>
        <p:spPr>
          <a:xfrm>
            <a:off x="9249782" y="1730634"/>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UMS Loading</a:t>
            </a:r>
            <a:endParaRPr b="1" sz="1000">
              <a:solidFill>
                <a:schemeClr val="lt1"/>
              </a:solidFill>
            </a:endParaRPr>
          </a:p>
          <a:p>
            <a:pPr indent="0" lvl="0" marL="0" rtl="0" algn="ctr">
              <a:spcBef>
                <a:spcPts val="0"/>
              </a:spcBef>
              <a:spcAft>
                <a:spcPts val="0"/>
              </a:spcAft>
              <a:buNone/>
            </a:pPr>
            <a:r>
              <a:rPr b="1" lang="en-AU" sz="1000">
                <a:solidFill>
                  <a:schemeClr val="lt1"/>
                </a:solidFill>
              </a:rPr>
              <a:t>Cache</a:t>
            </a:r>
            <a:endParaRPr b="1" sz="1000">
              <a:solidFill>
                <a:schemeClr val="lt1"/>
              </a:solidFill>
            </a:endParaRPr>
          </a:p>
        </p:txBody>
      </p:sp>
      <p:sp>
        <p:nvSpPr>
          <p:cNvPr id="1061" name="Google Shape;1061;p79"/>
          <p:cNvSpPr/>
          <p:nvPr/>
        </p:nvSpPr>
        <p:spPr>
          <a:xfrm>
            <a:off x="6513687" y="181198"/>
            <a:ext cx="1002942" cy="668628"/>
          </a:xfrm>
          <a:prstGeom prst="flowChartDocumen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Splice</a:t>
            </a:r>
            <a:endParaRPr sz="1000"/>
          </a:p>
          <a:p>
            <a:pPr indent="0" lvl="0" marL="0" rtl="0" algn="ctr">
              <a:spcBef>
                <a:spcPts val="0"/>
              </a:spcBef>
              <a:spcAft>
                <a:spcPts val="0"/>
              </a:spcAft>
              <a:buNone/>
            </a:pPr>
            <a:r>
              <a:rPr lang="en-AU" sz="1000"/>
              <a:t>Request</a:t>
            </a:r>
            <a:endParaRPr sz="1000"/>
          </a:p>
          <a:p>
            <a:pPr indent="0" lvl="0" marL="0" rtl="0" algn="ctr">
              <a:spcBef>
                <a:spcPts val="0"/>
              </a:spcBef>
              <a:spcAft>
                <a:spcPts val="0"/>
              </a:spcAft>
              <a:buNone/>
            </a:pPr>
            <a:r>
              <a:rPr lang="en-AU" sz="1000"/>
              <a:t>Body</a:t>
            </a:r>
            <a:endParaRPr sz="1000"/>
          </a:p>
        </p:txBody>
      </p:sp>
      <p:sp>
        <p:nvSpPr>
          <p:cNvPr id="1062" name="Google Shape;1062;p79"/>
          <p:cNvSpPr/>
          <p:nvPr/>
        </p:nvSpPr>
        <p:spPr>
          <a:xfrm>
            <a:off x="6508465" y="3010175"/>
            <a:ext cx="1002942" cy="668628"/>
          </a:xfrm>
          <a:prstGeom prst="flowChartDocumen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LIME</a:t>
            </a:r>
            <a:endParaRPr sz="1000"/>
          </a:p>
          <a:p>
            <a:pPr indent="0" lvl="0" marL="0" rtl="0" algn="ctr">
              <a:spcBef>
                <a:spcPts val="0"/>
              </a:spcBef>
              <a:spcAft>
                <a:spcPts val="0"/>
              </a:spcAft>
              <a:buNone/>
            </a:pPr>
            <a:r>
              <a:rPr lang="en-AU" sz="1000"/>
              <a:t>Request</a:t>
            </a:r>
            <a:endParaRPr sz="1000"/>
          </a:p>
        </p:txBody>
      </p:sp>
      <p:sp>
        <p:nvSpPr>
          <p:cNvPr id="1063" name="Google Shape;1063;p79"/>
          <p:cNvSpPr/>
          <p:nvPr/>
        </p:nvSpPr>
        <p:spPr>
          <a:xfrm>
            <a:off x="10464757" y="5030903"/>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Cassini</a:t>
            </a:r>
            <a:endParaRPr b="1" sz="1000">
              <a:solidFill>
                <a:schemeClr val="lt1"/>
              </a:solidFill>
            </a:endParaRPr>
          </a:p>
        </p:txBody>
      </p:sp>
      <p:sp>
        <p:nvSpPr>
          <p:cNvPr id="1064" name="Google Shape;1064;p79"/>
          <p:cNvSpPr/>
          <p:nvPr/>
        </p:nvSpPr>
        <p:spPr>
          <a:xfrm>
            <a:off x="7906796" y="4685356"/>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Enrich</a:t>
            </a:r>
            <a:endParaRPr b="1" sz="1000">
              <a:solidFill>
                <a:schemeClr val="lt1"/>
              </a:solidFill>
            </a:endParaRPr>
          </a:p>
        </p:txBody>
      </p:sp>
      <p:sp>
        <p:nvSpPr>
          <p:cNvPr id="1065" name="Google Shape;1065;p79"/>
          <p:cNvSpPr/>
          <p:nvPr/>
        </p:nvSpPr>
        <p:spPr>
          <a:xfrm>
            <a:off x="7906796" y="5495004"/>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Filter</a:t>
            </a:r>
            <a:endParaRPr b="1" sz="1000">
              <a:solidFill>
                <a:schemeClr val="lt1"/>
              </a:solidFill>
            </a:endParaRPr>
          </a:p>
          <a:p>
            <a:pPr indent="0" lvl="0" marL="0" rtl="0" algn="ctr">
              <a:spcBef>
                <a:spcPts val="0"/>
              </a:spcBef>
              <a:spcAft>
                <a:spcPts val="0"/>
              </a:spcAft>
              <a:buNone/>
            </a:pPr>
            <a:r>
              <a:rPr b="1" lang="en-AU" sz="1000">
                <a:solidFill>
                  <a:schemeClr val="lt1"/>
                </a:solidFill>
              </a:rPr>
              <a:t>&amp; Demotions</a:t>
            </a:r>
            <a:endParaRPr b="1" sz="1000">
              <a:solidFill>
                <a:schemeClr val="lt1"/>
              </a:solidFill>
            </a:endParaRPr>
          </a:p>
        </p:txBody>
      </p:sp>
      <p:sp>
        <p:nvSpPr>
          <p:cNvPr id="1066" name="Google Shape;1066;p79"/>
          <p:cNvSpPr/>
          <p:nvPr/>
        </p:nvSpPr>
        <p:spPr>
          <a:xfrm>
            <a:off x="10464757" y="5856955"/>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TORA</a:t>
            </a:r>
            <a:endParaRPr b="1" sz="1000">
              <a:solidFill>
                <a:schemeClr val="lt1"/>
              </a:solidFill>
            </a:endParaRPr>
          </a:p>
        </p:txBody>
      </p:sp>
      <p:sp>
        <p:nvSpPr>
          <p:cNvPr id="1067" name="Google Shape;1067;p79"/>
          <p:cNvSpPr/>
          <p:nvPr/>
        </p:nvSpPr>
        <p:spPr>
          <a:xfrm>
            <a:off x="10464757" y="2552747"/>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BullsEye</a:t>
            </a:r>
            <a:endParaRPr b="1" sz="1000">
              <a:solidFill>
                <a:schemeClr val="lt1"/>
              </a:solidFill>
            </a:endParaRPr>
          </a:p>
        </p:txBody>
      </p:sp>
      <p:sp>
        <p:nvSpPr>
          <p:cNvPr id="1068" name="Google Shape;1068;p79"/>
          <p:cNvSpPr/>
          <p:nvPr/>
        </p:nvSpPr>
        <p:spPr>
          <a:xfrm>
            <a:off x="6518913" y="3851152"/>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Aggregate</a:t>
            </a:r>
            <a:endParaRPr b="1" sz="1000">
              <a:solidFill>
                <a:schemeClr val="lt1"/>
              </a:solidFill>
            </a:endParaRPr>
          </a:p>
          <a:p>
            <a:pPr indent="0" lvl="0" marL="0" rtl="0" algn="ctr">
              <a:spcBef>
                <a:spcPts val="0"/>
              </a:spcBef>
              <a:spcAft>
                <a:spcPts val="0"/>
              </a:spcAft>
              <a:buNone/>
            </a:pPr>
            <a:r>
              <a:rPr b="1" lang="en-AU" sz="1000">
                <a:solidFill>
                  <a:schemeClr val="lt1"/>
                </a:solidFill>
              </a:rPr>
              <a:t>Recall</a:t>
            </a:r>
            <a:endParaRPr b="1" sz="1000">
              <a:solidFill>
                <a:schemeClr val="lt1"/>
              </a:solidFill>
            </a:endParaRPr>
          </a:p>
        </p:txBody>
      </p:sp>
      <p:sp>
        <p:nvSpPr>
          <p:cNvPr id="1069" name="Google Shape;1069;p79"/>
          <p:cNvSpPr/>
          <p:nvPr/>
        </p:nvSpPr>
        <p:spPr>
          <a:xfrm>
            <a:off x="6518913" y="5495004"/>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Response</a:t>
            </a:r>
            <a:endParaRPr b="1" sz="1000">
              <a:solidFill>
                <a:schemeClr val="lt1"/>
              </a:solidFill>
            </a:endParaRPr>
          </a:p>
          <a:p>
            <a:pPr indent="0" lvl="0" marL="0" rtl="0" algn="ctr">
              <a:spcBef>
                <a:spcPts val="0"/>
              </a:spcBef>
              <a:spcAft>
                <a:spcPts val="0"/>
              </a:spcAft>
              <a:buNone/>
            </a:pPr>
            <a:r>
              <a:rPr b="1" lang="en-AU" sz="1000">
                <a:solidFill>
                  <a:schemeClr val="lt1"/>
                </a:solidFill>
              </a:rPr>
              <a:t>Transformer</a:t>
            </a:r>
            <a:endParaRPr b="1" sz="1000">
              <a:solidFill>
                <a:schemeClr val="lt1"/>
              </a:solidFill>
            </a:endParaRPr>
          </a:p>
        </p:txBody>
      </p:sp>
      <p:sp>
        <p:nvSpPr>
          <p:cNvPr id="1070" name="Google Shape;1070;p79"/>
          <p:cNvSpPr/>
          <p:nvPr/>
        </p:nvSpPr>
        <p:spPr>
          <a:xfrm>
            <a:off x="5111925" y="4519779"/>
            <a:ext cx="1002942" cy="668628"/>
          </a:xfrm>
          <a:prstGeom prst="flowChartDocumen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Listings</a:t>
            </a:r>
            <a:endParaRPr sz="1000"/>
          </a:p>
        </p:txBody>
      </p:sp>
      <p:sp>
        <p:nvSpPr>
          <p:cNvPr id="1071" name="Google Shape;1071;p79"/>
          <p:cNvSpPr/>
          <p:nvPr/>
        </p:nvSpPr>
        <p:spPr>
          <a:xfrm>
            <a:off x="10464757" y="900642"/>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Category</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Service</a:t>
            </a:r>
            <a:endParaRPr b="1" sz="1000">
              <a:solidFill>
                <a:schemeClr val="lt1"/>
              </a:solidFill>
            </a:endParaRPr>
          </a:p>
        </p:txBody>
      </p:sp>
      <p:cxnSp>
        <p:nvCxnSpPr>
          <p:cNvPr id="1072" name="Google Shape;1072;p79"/>
          <p:cNvCxnSpPr>
            <a:stCxn id="1060" idx="1"/>
            <a:endCxn id="1059" idx="3"/>
          </p:cNvCxnSpPr>
          <p:nvPr/>
        </p:nvCxnSpPr>
        <p:spPr>
          <a:xfrm flipH="1">
            <a:off x="8742482" y="2064948"/>
            <a:ext cx="507300" cy="399000"/>
          </a:xfrm>
          <a:prstGeom prst="straightConnector1">
            <a:avLst/>
          </a:prstGeom>
          <a:noFill/>
          <a:ln cap="flat" cmpd="sng" w="9525">
            <a:solidFill>
              <a:schemeClr val="dk2"/>
            </a:solidFill>
            <a:prstDash val="solid"/>
            <a:round/>
            <a:headEnd len="med" w="med" type="none"/>
            <a:tailEnd len="med" w="med" type="triangle"/>
          </a:ln>
        </p:spPr>
      </p:cxnSp>
      <p:cxnSp>
        <p:nvCxnSpPr>
          <p:cNvPr id="1073" name="Google Shape;1073;p79"/>
          <p:cNvCxnSpPr>
            <a:stCxn id="1059" idx="1"/>
            <a:endCxn id="1058" idx="3"/>
          </p:cNvCxnSpPr>
          <p:nvPr/>
        </p:nvCxnSpPr>
        <p:spPr>
          <a:xfrm rot="10800000">
            <a:off x="7511396" y="2464024"/>
            <a:ext cx="395400" cy="0"/>
          </a:xfrm>
          <a:prstGeom prst="straightConnector1">
            <a:avLst/>
          </a:prstGeom>
          <a:noFill/>
          <a:ln cap="flat" cmpd="sng" w="9525">
            <a:solidFill>
              <a:schemeClr val="dk2"/>
            </a:solidFill>
            <a:prstDash val="solid"/>
            <a:round/>
            <a:headEnd len="med" w="med" type="none"/>
            <a:tailEnd len="med" w="med" type="triangle"/>
          </a:ln>
        </p:spPr>
      </p:cxnSp>
      <p:sp>
        <p:nvSpPr>
          <p:cNvPr id="1074" name="Google Shape;1074;p79"/>
          <p:cNvSpPr/>
          <p:nvPr/>
        </p:nvSpPr>
        <p:spPr>
          <a:xfrm>
            <a:off x="10464757" y="1726694"/>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UMS</a:t>
            </a:r>
            <a:endParaRPr b="1" sz="1000">
              <a:solidFill>
                <a:schemeClr val="lt1"/>
              </a:solidFill>
            </a:endParaRPr>
          </a:p>
        </p:txBody>
      </p:sp>
      <p:cxnSp>
        <p:nvCxnSpPr>
          <p:cNvPr id="1075" name="Google Shape;1075;p79"/>
          <p:cNvCxnSpPr>
            <a:stCxn id="1058" idx="2"/>
            <a:endCxn id="1062" idx="0"/>
          </p:cNvCxnSpPr>
          <p:nvPr/>
        </p:nvCxnSpPr>
        <p:spPr>
          <a:xfrm>
            <a:off x="7009936" y="2798337"/>
            <a:ext cx="0" cy="211800"/>
          </a:xfrm>
          <a:prstGeom prst="straightConnector1">
            <a:avLst/>
          </a:prstGeom>
          <a:noFill/>
          <a:ln cap="flat" cmpd="sng" w="9525">
            <a:solidFill>
              <a:schemeClr val="dk2"/>
            </a:solidFill>
            <a:prstDash val="solid"/>
            <a:round/>
            <a:headEnd len="med" w="med" type="none"/>
            <a:tailEnd len="med" w="med" type="triangle"/>
          </a:ln>
        </p:spPr>
      </p:cxnSp>
      <p:cxnSp>
        <p:nvCxnSpPr>
          <p:cNvPr id="1076" name="Google Shape;1076;p79"/>
          <p:cNvCxnSpPr>
            <a:stCxn id="1062" idx="2"/>
            <a:endCxn id="1068" idx="0"/>
          </p:cNvCxnSpPr>
          <p:nvPr/>
        </p:nvCxnSpPr>
        <p:spPr>
          <a:xfrm>
            <a:off x="7009936" y="3634599"/>
            <a:ext cx="10500" cy="216600"/>
          </a:xfrm>
          <a:prstGeom prst="straightConnector1">
            <a:avLst/>
          </a:prstGeom>
          <a:noFill/>
          <a:ln cap="flat" cmpd="sng" w="9525">
            <a:solidFill>
              <a:schemeClr val="dk2"/>
            </a:solidFill>
            <a:prstDash val="solid"/>
            <a:round/>
            <a:headEnd len="med" w="med" type="none"/>
            <a:tailEnd len="med" w="med" type="triangle"/>
          </a:ln>
        </p:spPr>
      </p:cxnSp>
      <p:sp>
        <p:nvSpPr>
          <p:cNvPr id="1077" name="Google Shape;1077;p79"/>
          <p:cNvSpPr/>
          <p:nvPr/>
        </p:nvSpPr>
        <p:spPr>
          <a:xfrm>
            <a:off x="6518913" y="4692128"/>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Rank</a:t>
            </a:r>
            <a:endParaRPr b="1" sz="1000">
              <a:solidFill>
                <a:schemeClr val="lt1"/>
              </a:solidFill>
            </a:endParaRPr>
          </a:p>
        </p:txBody>
      </p:sp>
      <p:cxnSp>
        <p:nvCxnSpPr>
          <p:cNvPr id="1078" name="Google Shape;1078;p79"/>
          <p:cNvCxnSpPr>
            <a:stCxn id="1063" idx="1"/>
            <a:endCxn id="1068" idx="3"/>
          </p:cNvCxnSpPr>
          <p:nvPr/>
        </p:nvCxnSpPr>
        <p:spPr>
          <a:xfrm rot="10800000">
            <a:off x="7521757" y="4185316"/>
            <a:ext cx="2943000" cy="1179900"/>
          </a:xfrm>
          <a:prstGeom prst="straightConnector1">
            <a:avLst/>
          </a:prstGeom>
          <a:noFill/>
          <a:ln cap="flat" cmpd="sng" w="9525">
            <a:solidFill>
              <a:schemeClr val="dk2"/>
            </a:solidFill>
            <a:prstDash val="solid"/>
            <a:round/>
            <a:headEnd len="med" w="med" type="none"/>
            <a:tailEnd len="med" w="med" type="triangle"/>
          </a:ln>
        </p:spPr>
      </p:cxnSp>
      <p:cxnSp>
        <p:nvCxnSpPr>
          <p:cNvPr id="1079" name="Google Shape;1079;p79"/>
          <p:cNvCxnSpPr>
            <a:stCxn id="1066" idx="1"/>
            <a:endCxn id="1068" idx="3"/>
          </p:cNvCxnSpPr>
          <p:nvPr/>
        </p:nvCxnSpPr>
        <p:spPr>
          <a:xfrm rot="10800000">
            <a:off x="7521757" y="4185468"/>
            <a:ext cx="2943000" cy="2005800"/>
          </a:xfrm>
          <a:prstGeom prst="straightConnector1">
            <a:avLst/>
          </a:prstGeom>
          <a:noFill/>
          <a:ln cap="flat" cmpd="sng" w="9525">
            <a:solidFill>
              <a:schemeClr val="dk2"/>
            </a:solidFill>
            <a:prstDash val="solid"/>
            <a:round/>
            <a:headEnd len="med" w="med" type="none"/>
            <a:tailEnd len="med" w="med" type="triangle"/>
          </a:ln>
        </p:spPr>
      </p:cxnSp>
      <p:sp>
        <p:nvSpPr>
          <p:cNvPr id="1080" name="Google Shape;1080;p79"/>
          <p:cNvSpPr/>
          <p:nvPr/>
        </p:nvSpPr>
        <p:spPr>
          <a:xfrm>
            <a:off x="10464757" y="4204851"/>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CouchBase</a:t>
            </a:r>
            <a:endParaRPr b="1" sz="1000">
              <a:solidFill>
                <a:schemeClr val="lt1"/>
              </a:solidFill>
            </a:endParaRPr>
          </a:p>
        </p:txBody>
      </p:sp>
      <p:cxnSp>
        <p:nvCxnSpPr>
          <p:cNvPr id="1081" name="Google Shape;1081;p79"/>
          <p:cNvCxnSpPr>
            <a:stCxn id="1074" idx="1"/>
            <a:endCxn id="1060" idx="3"/>
          </p:cNvCxnSpPr>
          <p:nvPr/>
        </p:nvCxnSpPr>
        <p:spPr>
          <a:xfrm flipH="1">
            <a:off x="10252657" y="2061008"/>
            <a:ext cx="212100" cy="3900"/>
          </a:xfrm>
          <a:prstGeom prst="straightConnector1">
            <a:avLst/>
          </a:prstGeom>
          <a:noFill/>
          <a:ln cap="flat" cmpd="sng" w="9525">
            <a:solidFill>
              <a:schemeClr val="dk2"/>
            </a:solidFill>
            <a:prstDash val="solid"/>
            <a:round/>
            <a:headEnd len="med" w="med" type="none"/>
            <a:tailEnd len="med" w="med" type="triangle"/>
          </a:ln>
        </p:spPr>
      </p:cxnSp>
      <p:cxnSp>
        <p:nvCxnSpPr>
          <p:cNvPr id="1082" name="Google Shape;1082;p79"/>
          <p:cNvCxnSpPr>
            <a:stCxn id="1063" idx="1"/>
            <a:endCxn id="1064" idx="3"/>
          </p:cNvCxnSpPr>
          <p:nvPr/>
        </p:nvCxnSpPr>
        <p:spPr>
          <a:xfrm rot="10800000">
            <a:off x="8909857" y="5019616"/>
            <a:ext cx="1554900" cy="345600"/>
          </a:xfrm>
          <a:prstGeom prst="straightConnector1">
            <a:avLst/>
          </a:prstGeom>
          <a:noFill/>
          <a:ln cap="flat" cmpd="sng" w="9525">
            <a:solidFill>
              <a:schemeClr val="dk2"/>
            </a:solidFill>
            <a:prstDash val="solid"/>
            <a:round/>
            <a:headEnd len="med" w="med" type="none"/>
            <a:tailEnd len="med" w="med" type="triangle"/>
          </a:ln>
        </p:spPr>
      </p:cxnSp>
      <p:cxnSp>
        <p:nvCxnSpPr>
          <p:cNvPr id="1083" name="Google Shape;1083;p79"/>
          <p:cNvCxnSpPr>
            <a:stCxn id="1068" idx="2"/>
            <a:endCxn id="1064" idx="0"/>
          </p:cNvCxnSpPr>
          <p:nvPr/>
        </p:nvCxnSpPr>
        <p:spPr>
          <a:xfrm>
            <a:off x="7020383" y="4519779"/>
            <a:ext cx="1387800" cy="165600"/>
          </a:xfrm>
          <a:prstGeom prst="straightConnector1">
            <a:avLst/>
          </a:prstGeom>
          <a:noFill/>
          <a:ln cap="flat" cmpd="sng" w="9525">
            <a:solidFill>
              <a:schemeClr val="dk2"/>
            </a:solidFill>
            <a:prstDash val="solid"/>
            <a:round/>
            <a:headEnd len="med" w="med" type="none"/>
            <a:tailEnd len="med" w="med" type="triangle"/>
          </a:ln>
        </p:spPr>
      </p:cxnSp>
      <p:cxnSp>
        <p:nvCxnSpPr>
          <p:cNvPr id="1084" name="Google Shape;1084;p79"/>
          <p:cNvCxnSpPr>
            <a:stCxn id="1064" idx="1"/>
            <a:endCxn id="1077" idx="3"/>
          </p:cNvCxnSpPr>
          <p:nvPr/>
        </p:nvCxnSpPr>
        <p:spPr>
          <a:xfrm flipH="1">
            <a:off x="7521896" y="5019669"/>
            <a:ext cx="384900" cy="6900"/>
          </a:xfrm>
          <a:prstGeom prst="straightConnector1">
            <a:avLst/>
          </a:prstGeom>
          <a:noFill/>
          <a:ln cap="flat" cmpd="sng" w="9525">
            <a:solidFill>
              <a:schemeClr val="dk2"/>
            </a:solidFill>
            <a:prstDash val="solid"/>
            <a:round/>
            <a:headEnd len="med" w="med" type="none"/>
            <a:tailEnd len="med" w="med" type="triangle"/>
          </a:ln>
        </p:spPr>
      </p:cxnSp>
      <p:cxnSp>
        <p:nvCxnSpPr>
          <p:cNvPr id="1085" name="Google Shape;1085;p79"/>
          <p:cNvCxnSpPr>
            <a:stCxn id="1077" idx="2"/>
            <a:endCxn id="1065" idx="0"/>
          </p:cNvCxnSpPr>
          <p:nvPr/>
        </p:nvCxnSpPr>
        <p:spPr>
          <a:xfrm>
            <a:off x="7020383" y="5360755"/>
            <a:ext cx="1387800" cy="134100"/>
          </a:xfrm>
          <a:prstGeom prst="straightConnector1">
            <a:avLst/>
          </a:prstGeom>
          <a:noFill/>
          <a:ln cap="flat" cmpd="sng" w="9525">
            <a:solidFill>
              <a:schemeClr val="dk2"/>
            </a:solidFill>
            <a:prstDash val="solid"/>
            <a:round/>
            <a:headEnd len="med" w="med" type="none"/>
            <a:tailEnd len="med" w="med" type="triangle"/>
          </a:ln>
        </p:spPr>
      </p:cxnSp>
      <p:cxnSp>
        <p:nvCxnSpPr>
          <p:cNvPr id="1086" name="Google Shape;1086;p79"/>
          <p:cNvCxnSpPr>
            <a:stCxn id="1065" idx="1"/>
            <a:endCxn id="1069" idx="3"/>
          </p:cNvCxnSpPr>
          <p:nvPr/>
        </p:nvCxnSpPr>
        <p:spPr>
          <a:xfrm rot="10800000">
            <a:off x="7521896" y="5829318"/>
            <a:ext cx="384900" cy="0"/>
          </a:xfrm>
          <a:prstGeom prst="straightConnector1">
            <a:avLst/>
          </a:prstGeom>
          <a:noFill/>
          <a:ln cap="flat" cmpd="sng" w="9525">
            <a:solidFill>
              <a:schemeClr val="dk2"/>
            </a:solidFill>
            <a:prstDash val="solid"/>
            <a:round/>
            <a:headEnd len="med" w="med" type="none"/>
            <a:tailEnd len="med" w="med" type="triangle"/>
          </a:ln>
        </p:spPr>
      </p:cxnSp>
      <p:cxnSp>
        <p:nvCxnSpPr>
          <p:cNvPr id="1087" name="Google Shape;1087;p79"/>
          <p:cNvCxnSpPr>
            <a:stCxn id="1069" idx="1"/>
            <a:endCxn id="1070" idx="3"/>
          </p:cNvCxnSpPr>
          <p:nvPr/>
        </p:nvCxnSpPr>
        <p:spPr>
          <a:xfrm rot="10800000">
            <a:off x="6114813" y="4854018"/>
            <a:ext cx="404100" cy="975300"/>
          </a:xfrm>
          <a:prstGeom prst="straightConnector1">
            <a:avLst/>
          </a:prstGeom>
          <a:noFill/>
          <a:ln cap="flat" cmpd="sng" w="9525">
            <a:solidFill>
              <a:schemeClr val="dk2"/>
            </a:solidFill>
            <a:prstDash val="solid"/>
            <a:round/>
            <a:headEnd len="med" w="med" type="none"/>
            <a:tailEnd len="med" w="med" type="triangle"/>
          </a:ln>
        </p:spPr>
      </p:cxnSp>
      <p:cxnSp>
        <p:nvCxnSpPr>
          <p:cNvPr id="1088" name="Google Shape;1088;p79"/>
          <p:cNvCxnSpPr>
            <a:stCxn id="1089" idx="1"/>
            <a:endCxn id="1058" idx="3"/>
          </p:cNvCxnSpPr>
          <p:nvPr/>
        </p:nvCxnSpPr>
        <p:spPr>
          <a:xfrm rot="10800000">
            <a:off x="7511396" y="2464085"/>
            <a:ext cx="395400" cy="882900"/>
          </a:xfrm>
          <a:prstGeom prst="straightConnector1">
            <a:avLst/>
          </a:prstGeom>
          <a:noFill/>
          <a:ln cap="flat" cmpd="sng" w="9525">
            <a:solidFill>
              <a:schemeClr val="dk2"/>
            </a:solidFill>
            <a:prstDash val="solid"/>
            <a:round/>
            <a:headEnd len="med" w="med" type="none"/>
            <a:tailEnd len="med" w="med" type="triangle"/>
          </a:ln>
        </p:spPr>
      </p:cxnSp>
      <p:sp>
        <p:nvSpPr>
          <p:cNvPr id="1090" name="Google Shape;1090;p79"/>
          <p:cNvSpPr/>
          <p:nvPr/>
        </p:nvSpPr>
        <p:spPr>
          <a:xfrm>
            <a:off x="10464757" y="3378799"/>
            <a:ext cx="1002941" cy="668627"/>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Top Aspects</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Job</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(CouchBase)</a:t>
            </a:r>
            <a:endParaRPr b="1" sz="1000">
              <a:solidFill>
                <a:schemeClr val="lt1"/>
              </a:solidFill>
            </a:endParaRPr>
          </a:p>
        </p:txBody>
      </p:sp>
      <p:sp>
        <p:nvSpPr>
          <p:cNvPr id="1089" name="Google Shape;1089;p79"/>
          <p:cNvSpPr/>
          <p:nvPr/>
        </p:nvSpPr>
        <p:spPr>
          <a:xfrm>
            <a:off x="7906796" y="3012672"/>
            <a:ext cx="1002941" cy="668627"/>
          </a:xfrm>
          <a:prstGeom prst="flowChartProcess">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Top</a:t>
            </a:r>
            <a:endParaRPr b="1" sz="1000">
              <a:solidFill>
                <a:schemeClr val="lt1"/>
              </a:solidFill>
            </a:endParaRPr>
          </a:p>
          <a:p>
            <a:pPr indent="0" lvl="0" marL="0" rtl="0" algn="ctr">
              <a:spcBef>
                <a:spcPts val="0"/>
              </a:spcBef>
              <a:spcAft>
                <a:spcPts val="0"/>
              </a:spcAft>
              <a:buNone/>
            </a:pPr>
            <a:r>
              <a:rPr b="1" lang="en-AU" sz="1000">
                <a:solidFill>
                  <a:schemeClr val="lt1"/>
                </a:solidFill>
              </a:rPr>
              <a:t>Importance</a:t>
            </a:r>
            <a:endParaRPr b="1" sz="1000">
              <a:solidFill>
                <a:schemeClr val="lt1"/>
              </a:solidFill>
            </a:endParaRPr>
          </a:p>
          <a:p>
            <a:pPr indent="0" lvl="0" marL="0" rtl="0" algn="ctr">
              <a:spcBef>
                <a:spcPts val="0"/>
              </a:spcBef>
              <a:spcAft>
                <a:spcPts val="0"/>
              </a:spcAft>
              <a:buNone/>
            </a:pPr>
            <a:r>
              <a:rPr b="1" lang="en-AU" sz="1000">
                <a:solidFill>
                  <a:schemeClr val="lt1"/>
                </a:solidFill>
              </a:rPr>
              <a:t>Aspects</a:t>
            </a:r>
            <a:endParaRPr b="1" sz="1000">
              <a:solidFill>
                <a:schemeClr val="lt1"/>
              </a:solidFill>
            </a:endParaRPr>
          </a:p>
        </p:txBody>
      </p:sp>
      <p:cxnSp>
        <p:nvCxnSpPr>
          <p:cNvPr id="1091" name="Google Shape;1091;p79"/>
          <p:cNvCxnSpPr>
            <a:stCxn id="1090" idx="1"/>
            <a:endCxn id="1089" idx="3"/>
          </p:cNvCxnSpPr>
          <p:nvPr/>
        </p:nvCxnSpPr>
        <p:spPr>
          <a:xfrm rot="10800000">
            <a:off x="8909857" y="3347112"/>
            <a:ext cx="1554900" cy="366000"/>
          </a:xfrm>
          <a:prstGeom prst="straightConnector1">
            <a:avLst/>
          </a:prstGeom>
          <a:noFill/>
          <a:ln cap="flat" cmpd="sng" w="9525">
            <a:solidFill>
              <a:schemeClr val="dk2"/>
            </a:solidFill>
            <a:prstDash val="solid"/>
            <a:round/>
            <a:headEnd len="med" w="med" type="none"/>
            <a:tailEnd len="med" w="med" type="triangle"/>
          </a:ln>
        </p:spPr>
      </p:cxnSp>
      <p:cxnSp>
        <p:nvCxnSpPr>
          <p:cNvPr id="1092" name="Google Shape;1092;p79"/>
          <p:cNvCxnSpPr>
            <a:stCxn id="1089" idx="2"/>
            <a:endCxn id="1077" idx="3"/>
          </p:cNvCxnSpPr>
          <p:nvPr/>
        </p:nvCxnSpPr>
        <p:spPr>
          <a:xfrm flipH="1">
            <a:off x="7521766" y="3681299"/>
            <a:ext cx="886500" cy="1345200"/>
          </a:xfrm>
          <a:prstGeom prst="straightConnector1">
            <a:avLst/>
          </a:prstGeom>
          <a:noFill/>
          <a:ln cap="flat" cmpd="sng" w="9525">
            <a:solidFill>
              <a:schemeClr val="dk2"/>
            </a:solidFill>
            <a:prstDash val="solid"/>
            <a:round/>
            <a:headEnd len="med" w="med" type="none"/>
            <a:tailEnd len="med" w="med" type="triangle"/>
          </a:ln>
        </p:spPr>
      </p:cxnSp>
      <p:sp>
        <p:nvSpPr>
          <p:cNvPr id="1093" name="Google Shape;1093;p79"/>
          <p:cNvSpPr/>
          <p:nvPr/>
        </p:nvSpPr>
        <p:spPr>
          <a:xfrm>
            <a:off x="6285088" y="1252022"/>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Request</a:t>
            </a:r>
            <a:endParaRPr b="1" sz="1000">
              <a:solidFill>
                <a:schemeClr val="lt1"/>
              </a:solidFill>
            </a:endParaRPr>
          </a:p>
          <a:p>
            <a:pPr indent="0" lvl="0" marL="0" rtl="0" algn="ctr">
              <a:spcBef>
                <a:spcPts val="0"/>
              </a:spcBef>
              <a:spcAft>
                <a:spcPts val="0"/>
              </a:spcAft>
              <a:buNone/>
            </a:pPr>
            <a:r>
              <a:rPr b="1" lang="en-AU" sz="1000">
                <a:solidFill>
                  <a:schemeClr val="lt1"/>
                </a:solidFill>
              </a:rPr>
              <a:t>Transformer</a:t>
            </a:r>
            <a:endParaRPr b="1" sz="1000">
              <a:solidFill>
                <a:schemeClr val="lt1"/>
              </a:solidFill>
            </a:endParaRPr>
          </a:p>
        </p:txBody>
      </p:sp>
      <p:cxnSp>
        <p:nvCxnSpPr>
          <p:cNvPr id="1094" name="Google Shape;1094;p79"/>
          <p:cNvCxnSpPr>
            <a:stCxn id="1061" idx="2"/>
            <a:endCxn id="1093" idx="0"/>
          </p:cNvCxnSpPr>
          <p:nvPr/>
        </p:nvCxnSpPr>
        <p:spPr>
          <a:xfrm flipH="1">
            <a:off x="6786558" y="805623"/>
            <a:ext cx="228600" cy="446400"/>
          </a:xfrm>
          <a:prstGeom prst="straightConnector1">
            <a:avLst/>
          </a:prstGeom>
          <a:noFill/>
          <a:ln cap="flat" cmpd="sng" w="9525">
            <a:solidFill>
              <a:schemeClr val="dk2"/>
            </a:solidFill>
            <a:prstDash val="solid"/>
            <a:round/>
            <a:headEnd len="med" w="med" type="none"/>
            <a:tailEnd len="med" w="med" type="triangle"/>
          </a:ln>
        </p:spPr>
      </p:cxnSp>
      <p:cxnSp>
        <p:nvCxnSpPr>
          <p:cNvPr id="1095" name="Google Shape;1095;p79"/>
          <p:cNvCxnSpPr>
            <a:stCxn id="1093" idx="2"/>
            <a:endCxn id="1058" idx="0"/>
          </p:cNvCxnSpPr>
          <p:nvPr/>
        </p:nvCxnSpPr>
        <p:spPr>
          <a:xfrm>
            <a:off x="6786558" y="1920649"/>
            <a:ext cx="223500" cy="209100"/>
          </a:xfrm>
          <a:prstGeom prst="straightConnector1">
            <a:avLst/>
          </a:prstGeom>
          <a:noFill/>
          <a:ln cap="flat" cmpd="sng" w="9525">
            <a:solidFill>
              <a:schemeClr val="dk2"/>
            </a:solidFill>
            <a:prstDash val="solid"/>
            <a:round/>
            <a:headEnd len="med" w="med" type="none"/>
            <a:tailEnd len="med" w="med" type="triangle"/>
          </a:ln>
        </p:spPr>
      </p:cxnSp>
      <p:sp>
        <p:nvSpPr>
          <p:cNvPr id="1096" name="Google Shape;1096;p79"/>
          <p:cNvSpPr/>
          <p:nvPr/>
        </p:nvSpPr>
        <p:spPr>
          <a:xfrm>
            <a:off x="7906796" y="181199"/>
            <a:ext cx="1002941" cy="668627"/>
          </a:xfrm>
          <a:prstGeom prst="flowChartOnlineStorag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AU" sz="900"/>
              <a:t>Selected</a:t>
            </a:r>
            <a:endParaRPr sz="900"/>
          </a:p>
          <a:p>
            <a:pPr indent="0" lvl="0" marL="0" rtl="0" algn="l">
              <a:spcBef>
                <a:spcPts val="0"/>
              </a:spcBef>
              <a:spcAft>
                <a:spcPts val="0"/>
              </a:spcAft>
              <a:buNone/>
            </a:pPr>
            <a:r>
              <a:rPr lang="en-AU" sz="900"/>
              <a:t>MSKU Aspects</a:t>
            </a:r>
            <a:endParaRPr sz="900"/>
          </a:p>
        </p:txBody>
      </p:sp>
      <p:cxnSp>
        <p:nvCxnSpPr>
          <p:cNvPr id="1097" name="Google Shape;1097;p79"/>
          <p:cNvCxnSpPr>
            <a:stCxn id="1096" idx="1"/>
            <a:endCxn id="1061" idx="3"/>
          </p:cNvCxnSpPr>
          <p:nvPr/>
        </p:nvCxnSpPr>
        <p:spPr>
          <a:xfrm rot="10800000">
            <a:off x="7516496" y="515512"/>
            <a:ext cx="390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80"/>
          <p:cNvSpPr txBox="1"/>
          <p:nvPr>
            <p:ph type="title"/>
          </p:nvPr>
        </p:nvSpPr>
        <p:spPr>
          <a:xfrm>
            <a:off x="660400" y="1138238"/>
            <a:ext cx="3997325" cy="513556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5400"/>
              <a:buFont typeface="Arial"/>
              <a:buNone/>
            </a:pPr>
            <a:r>
              <a:rPr lang="en-AU"/>
              <a:t>Aspects</a:t>
            </a:r>
            <a:endParaRPr/>
          </a:p>
          <a:p>
            <a:pPr indent="0" lvl="0" marL="0" rtl="0" algn="l">
              <a:spcBef>
                <a:spcPts val="0"/>
              </a:spcBef>
              <a:spcAft>
                <a:spcPts val="0"/>
              </a:spcAft>
              <a:buClr>
                <a:schemeClr val="lt1"/>
              </a:buClr>
              <a:buSzPts val="5400"/>
              <a:buFont typeface="Arial"/>
              <a:buNone/>
            </a:pPr>
            <a:r>
              <a:rPr lang="en-AU"/>
              <a:t>and</a:t>
            </a:r>
            <a:endParaRPr/>
          </a:p>
          <a:p>
            <a:pPr indent="0" lvl="0" marL="0" rtl="0" algn="l">
              <a:spcBef>
                <a:spcPts val="0"/>
              </a:spcBef>
              <a:spcAft>
                <a:spcPts val="0"/>
              </a:spcAft>
              <a:buClr>
                <a:schemeClr val="lt1"/>
              </a:buClr>
              <a:buSzPts val="5400"/>
              <a:buFont typeface="Arial"/>
              <a:buNone/>
            </a:pPr>
            <a:r>
              <a:rPr lang="en-AU"/>
              <a:t>Ad Rate Boosting</a:t>
            </a:r>
            <a:endParaRPr/>
          </a:p>
        </p:txBody>
      </p:sp>
      <p:sp>
        <p:nvSpPr>
          <p:cNvPr id="1103" name="Google Shape;1103;p80"/>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1104" name="Google Shape;1104;p80"/>
          <p:cNvSpPr txBox="1"/>
          <p:nvPr>
            <p:ph idx="4294967295" type="body"/>
          </p:nvPr>
        </p:nvSpPr>
        <p:spPr>
          <a:xfrm>
            <a:off x="666975" y="6301106"/>
            <a:ext cx="2355000" cy="2868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rPr lang="en-AU"/>
              <a:t>Source</a:t>
            </a:r>
            <a:endParaRPr/>
          </a:p>
        </p:txBody>
      </p:sp>
      <p:pic>
        <p:nvPicPr>
          <p:cNvPr id="1105" name="Google Shape;1105;p80"/>
          <p:cNvPicPr preferRelativeResize="0"/>
          <p:nvPr/>
        </p:nvPicPr>
        <p:blipFill>
          <a:blip r:embed="rId3">
            <a:alphaModFix/>
          </a:blip>
          <a:stretch>
            <a:fillRect/>
          </a:stretch>
        </p:blipFill>
        <p:spPr>
          <a:xfrm>
            <a:off x="5232400" y="1132700"/>
            <a:ext cx="3812227" cy="57197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1"/>
          <p:cNvSpPr txBox="1"/>
          <p:nvPr>
            <p:ph type="title"/>
          </p:nvPr>
        </p:nvSpPr>
        <p:spPr>
          <a:xfrm>
            <a:off x="660399" y="1166375"/>
            <a:ext cx="7996200" cy="1123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200"/>
              <a:buFont typeface="Arial"/>
              <a:buNone/>
            </a:pPr>
            <a:r>
              <a:rPr lang="en-AU"/>
              <a:t>Aspects and Ad Rate Boosting</a:t>
            </a:r>
            <a:endParaRPr/>
          </a:p>
        </p:txBody>
      </p:sp>
      <p:sp>
        <p:nvSpPr>
          <p:cNvPr id="1112" name="Google Shape;1112;p81"/>
          <p:cNvSpPr txBox="1"/>
          <p:nvPr>
            <p:ph idx="7" type="body"/>
          </p:nvPr>
        </p:nvSpPr>
        <p:spPr>
          <a:xfrm>
            <a:off x="666975" y="2289575"/>
            <a:ext cx="5636400" cy="17163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Clr>
                <a:schemeClr val="accent1"/>
              </a:buClr>
              <a:buSzPts val="1800"/>
              <a:buNone/>
            </a:pPr>
            <a:r>
              <a:rPr lang="en-AU"/>
              <a:t>Using Demotion Stages to Boost Scores</a:t>
            </a:r>
            <a:endParaRPr b="1"/>
          </a:p>
          <a:p>
            <a:pPr indent="0" lvl="1" marL="11112" rtl="0" algn="l">
              <a:lnSpc>
                <a:spcPct val="130000"/>
              </a:lnSpc>
              <a:spcBef>
                <a:spcPts val="1200"/>
              </a:spcBef>
              <a:spcAft>
                <a:spcPts val="0"/>
              </a:spcAft>
              <a:buClr>
                <a:schemeClr val="dk1"/>
              </a:buClr>
              <a:buSzPts val="1200"/>
              <a:buNone/>
            </a:pPr>
            <a:r>
              <a:rPr lang="en-AU"/>
              <a:t>Based on these PRs</a:t>
            </a:r>
            <a:endParaRPr b="0" sz="1200">
              <a:solidFill>
                <a:schemeClr val="dk1"/>
              </a:solidFill>
            </a:endParaRPr>
          </a:p>
          <a:p>
            <a:pPr indent="-304800" lvl="0" marL="457200" rtl="0" algn="l">
              <a:lnSpc>
                <a:spcPct val="130000"/>
              </a:lnSpc>
              <a:spcBef>
                <a:spcPts val="1200"/>
              </a:spcBef>
              <a:spcAft>
                <a:spcPts val="0"/>
              </a:spcAft>
              <a:buClr>
                <a:schemeClr val="dk1"/>
              </a:buClr>
              <a:buSzPts val="1200"/>
              <a:buChar char="●"/>
            </a:pPr>
            <a:r>
              <a:rPr b="0" lang="en-AU" sz="1200" u="sng">
                <a:solidFill>
                  <a:schemeClr val="dk2"/>
                </a:solidFill>
                <a:hlinkClick r:id="rId3">
                  <a:extLst>
                    <a:ext uri="{A12FA001-AC4F-418D-AE19-62706E023703}">
                      <ahyp:hlinkClr val="tx"/>
                    </a:ext>
                  </a:extLst>
                </a:hlinkClick>
              </a:rPr>
              <a:t>SeedMskuPromotionScore</a:t>
            </a:r>
            <a:r>
              <a:rPr b="0" lang="en-AU" sz="1200"/>
              <a:t> </a:t>
            </a:r>
            <a:r>
              <a:rPr b="0" lang="en-AU" sz="1200">
                <a:solidFill>
                  <a:schemeClr val="dk1"/>
                </a:solidFill>
              </a:rPr>
              <a:t>(with Top Aspect Importance)</a:t>
            </a:r>
            <a:endParaRPr b="0" sz="1200">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2"/>
                </a:solidFill>
                <a:hlinkClick r:id="rId4">
                  <a:extLst>
                    <a:ext uri="{A12FA001-AC4F-418D-AE19-62706E023703}">
                      <ahyp:hlinkClr val="tx"/>
                    </a:ext>
                  </a:extLst>
                </a:hlinkClick>
              </a:rPr>
              <a:t>SeedMskuPromotionScoreStageWithAdRateSensitivity</a:t>
            </a:r>
            <a:br>
              <a:rPr b="0" lang="en-AU" sz="1200">
                <a:solidFill>
                  <a:schemeClr val="dk1"/>
                </a:solidFill>
              </a:rPr>
            </a:br>
            <a:r>
              <a:rPr b="0" lang="en-AU" sz="1200">
                <a:solidFill>
                  <a:schemeClr val="dk1"/>
                </a:solidFill>
              </a:rPr>
              <a:t>(still under test)</a:t>
            </a:r>
            <a:endParaRPr b="0" sz="1200">
              <a:solidFill>
                <a:schemeClr val="dk1"/>
              </a:solidFill>
            </a:endParaRPr>
          </a:p>
        </p:txBody>
      </p:sp>
      <p:sp>
        <p:nvSpPr>
          <p:cNvPr id="1113" name="Google Shape;1113;p81"/>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1114" name="Google Shape;1114;p81"/>
          <p:cNvSpPr txBox="1"/>
          <p:nvPr>
            <p:ph idx="8" type="body"/>
          </p:nvPr>
        </p:nvSpPr>
        <p:spPr>
          <a:xfrm>
            <a:off x="630675" y="6301106"/>
            <a:ext cx="2355000" cy="28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Source</a:t>
            </a:r>
            <a:endParaRPr/>
          </a:p>
          <a:p>
            <a:pPr indent="0" lvl="0" marL="0" rtl="0" algn="l">
              <a:spcBef>
                <a:spcPts val="0"/>
              </a:spcBef>
              <a:spcAft>
                <a:spcPts val="0"/>
              </a:spcAft>
              <a:buNone/>
            </a:pPr>
            <a:r>
              <a:t/>
            </a:r>
            <a:endParaRPr/>
          </a:p>
        </p:txBody>
      </p:sp>
      <p:pic>
        <p:nvPicPr>
          <p:cNvPr id="1115" name="Google Shape;1115;p81"/>
          <p:cNvPicPr preferRelativeResize="0"/>
          <p:nvPr/>
        </p:nvPicPr>
        <p:blipFill>
          <a:blip r:embed="rId5">
            <a:alphaModFix/>
          </a:blip>
          <a:stretch>
            <a:fillRect/>
          </a:stretch>
        </p:blipFill>
        <p:spPr>
          <a:xfrm>
            <a:off x="585875" y="3922400"/>
            <a:ext cx="4984472" cy="1420475"/>
          </a:xfrm>
          <a:prstGeom prst="rect">
            <a:avLst/>
          </a:prstGeom>
          <a:noFill/>
          <a:ln>
            <a:noFill/>
          </a:ln>
        </p:spPr>
      </p:pic>
      <p:pic>
        <p:nvPicPr>
          <p:cNvPr id="1116" name="Google Shape;1116;p81"/>
          <p:cNvPicPr preferRelativeResize="0"/>
          <p:nvPr/>
        </p:nvPicPr>
        <p:blipFill>
          <a:blip r:embed="rId6">
            <a:alphaModFix/>
          </a:blip>
          <a:stretch>
            <a:fillRect/>
          </a:stretch>
        </p:blipFill>
        <p:spPr>
          <a:xfrm>
            <a:off x="610024" y="5280226"/>
            <a:ext cx="5809401" cy="1197125"/>
          </a:xfrm>
          <a:prstGeom prst="rect">
            <a:avLst/>
          </a:prstGeom>
          <a:noFill/>
          <a:ln>
            <a:noFill/>
          </a:ln>
        </p:spPr>
      </p:pic>
      <p:pic>
        <p:nvPicPr>
          <p:cNvPr id="1117" name="Google Shape;1117;p81"/>
          <p:cNvPicPr preferRelativeResize="0"/>
          <p:nvPr/>
        </p:nvPicPr>
        <p:blipFill rotWithShape="1">
          <a:blip r:embed="rId7">
            <a:alphaModFix/>
          </a:blip>
          <a:srcRect b="0" l="1322" r="0" t="4525"/>
          <a:stretch/>
        </p:blipFill>
        <p:spPr>
          <a:xfrm>
            <a:off x="6419425" y="3395550"/>
            <a:ext cx="5264574" cy="1816525"/>
          </a:xfrm>
          <a:prstGeom prst="rect">
            <a:avLst/>
          </a:prstGeom>
          <a:noFill/>
          <a:ln>
            <a:noFill/>
          </a:ln>
        </p:spPr>
      </p:pic>
      <p:pic>
        <p:nvPicPr>
          <p:cNvPr id="1118" name="Google Shape;1118;p81"/>
          <p:cNvPicPr preferRelativeResize="0"/>
          <p:nvPr/>
        </p:nvPicPr>
        <p:blipFill rotWithShape="1">
          <a:blip r:embed="rId8">
            <a:alphaModFix/>
          </a:blip>
          <a:srcRect b="0" l="0" r="1845" t="0"/>
          <a:stretch/>
        </p:blipFill>
        <p:spPr>
          <a:xfrm>
            <a:off x="7961250" y="1774725"/>
            <a:ext cx="3390149" cy="1620825"/>
          </a:xfrm>
          <a:prstGeom prst="rect">
            <a:avLst/>
          </a:prstGeom>
          <a:noFill/>
          <a:ln>
            <a:noFill/>
          </a:ln>
        </p:spPr>
      </p:pic>
      <p:sp>
        <p:nvSpPr>
          <p:cNvPr id="1119" name="Google Shape;1119;p81"/>
          <p:cNvSpPr/>
          <p:nvPr/>
        </p:nvSpPr>
        <p:spPr>
          <a:xfrm>
            <a:off x="5338575" y="3135450"/>
            <a:ext cx="924300" cy="587100"/>
          </a:xfrm>
          <a:prstGeom prst="stripedRightArrow">
            <a:avLst>
              <a:gd fmla="val 50000" name="adj1"/>
              <a:gd fmla="val 50000" name="adj2"/>
            </a:avLst>
          </a:prstGeom>
          <a:solidFill>
            <a:srgbClr val="04A2A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82"/>
          <p:cNvSpPr txBox="1"/>
          <p:nvPr>
            <p:ph type="title"/>
          </p:nvPr>
        </p:nvSpPr>
        <p:spPr>
          <a:xfrm rot="-5400000">
            <a:off x="-1236100" y="2136850"/>
            <a:ext cx="6016500" cy="2286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5400"/>
              <a:buFont typeface="Arial"/>
              <a:buNone/>
            </a:pPr>
            <a:r>
              <a:rPr lang="en-AU"/>
              <a:t>Road Map</a:t>
            </a:r>
            <a:endParaRPr/>
          </a:p>
        </p:txBody>
      </p:sp>
      <p:sp>
        <p:nvSpPr>
          <p:cNvPr id="1125" name="Google Shape;1125;p82"/>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1126" name="Google Shape;1126;p82"/>
          <p:cNvSpPr txBox="1"/>
          <p:nvPr>
            <p:ph idx="1" type="body"/>
          </p:nvPr>
        </p:nvSpPr>
        <p:spPr>
          <a:xfrm>
            <a:off x="3514725" y="1357615"/>
            <a:ext cx="6858000" cy="4955100"/>
          </a:xfrm>
          <a:prstGeom prst="rect">
            <a:avLst/>
          </a:prstGeom>
          <a:noFill/>
          <a:ln>
            <a:noFill/>
          </a:ln>
        </p:spPr>
        <p:txBody>
          <a:bodyPr anchorCtr="0" anchor="b" bIns="0" lIns="0" spcFirstLastPara="1" rIns="0" wrap="square" tIns="0">
            <a:noAutofit/>
          </a:bodyPr>
          <a:lstStyle/>
          <a:p>
            <a:pPr indent="-342900" lvl="0" marL="457200" marR="0" rtl="0" algn="l">
              <a:lnSpc>
                <a:spcPct val="110000"/>
              </a:lnSpc>
              <a:spcBef>
                <a:spcPts val="0"/>
              </a:spcBef>
              <a:spcAft>
                <a:spcPts val="0"/>
              </a:spcAft>
              <a:buSzPts val="1800"/>
              <a:buChar char="●"/>
            </a:pPr>
            <a:r>
              <a:rPr b="0" lang="en-AU"/>
              <a:t>Complete EP and Launch MSKU Refresh with Demotion and Ad Rate </a:t>
            </a:r>
            <a:r>
              <a:rPr b="0" lang="en-AU"/>
              <a:t>Sensitivity</a:t>
            </a:r>
            <a:endParaRPr b="0"/>
          </a:p>
          <a:p>
            <a:pPr indent="-342900" lvl="0" marL="457200" marR="0" rtl="0" algn="l">
              <a:lnSpc>
                <a:spcPct val="110000"/>
              </a:lnSpc>
              <a:spcBef>
                <a:spcPts val="0"/>
              </a:spcBef>
              <a:spcAft>
                <a:spcPts val="0"/>
              </a:spcAft>
              <a:buSzPts val="1800"/>
              <a:buChar char="●"/>
            </a:pPr>
            <a:r>
              <a:rPr b="0" lang="en-AU"/>
              <a:t>Develop MSKU ML Ranker v1</a:t>
            </a:r>
            <a:endParaRPr b="0"/>
          </a:p>
          <a:p>
            <a:pPr indent="-342900" lvl="0" marL="457200" marR="0" rtl="0" algn="l">
              <a:lnSpc>
                <a:spcPct val="110000"/>
              </a:lnSpc>
              <a:spcBef>
                <a:spcPts val="0"/>
              </a:spcBef>
              <a:spcAft>
                <a:spcPts val="0"/>
              </a:spcAft>
              <a:buSzPts val="1800"/>
              <a:buChar char="●"/>
            </a:pPr>
            <a:r>
              <a:rPr b="0" lang="en-AU"/>
              <a:t>ML Aspect Importance by Use Case</a:t>
            </a:r>
            <a:endParaRPr b="0"/>
          </a:p>
          <a:p>
            <a:pPr indent="-342900" lvl="0" marL="457200" marR="0" rtl="0" algn="l">
              <a:lnSpc>
                <a:spcPct val="110000"/>
              </a:lnSpc>
              <a:spcBef>
                <a:spcPts val="0"/>
              </a:spcBef>
              <a:spcAft>
                <a:spcPts val="0"/>
              </a:spcAft>
              <a:buSzPts val="1800"/>
              <a:buChar char="●"/>
            </a:pPr>
            <a:r>
              <a:rPr b="0" lang="en-AU"/>
              <a:t>Add MSKU to</a:t>
            </a:r>
            <a:endParaRPr b="0"/>
          </a:p>
          <a:p>
            <a:pPr indent="-342900" lvl="1" marL="914400" marR="0" rtl="0" algn="l">
              <a:lnSpc>
                <a:spcPct val="110000"/>
              </a:lnSpc>
              <a:spcBef>
                <a:spcPts val="0"/>
              </a:spcBef>
              <a:spcAft>
                <a:spcPts val="0"/>
              </a:spcAft>
              <a:buSzPts val="1800"/>
              <a:buChar char="○"/>
            </a:pPr>
            <a:r>
              <a:rPr lang="en-AU"/>
              <a:t>SOI</a:t>
            </a:r>
            <a:endParaRPr/>
          </a:p>
          <a:p>
            <a:pPr indent="-342900" lvl="1" marL="914400" marR="0" rtl="0" algn="l">
              <a:lnSpc>
                <a:spcPct val="110000"/>
              </a:lnSpc>
              <a:spcBef>
                <a:spcPts val="0"/>
              </a:spcBef>
              <a:spcAft>
                <a:spcPts val="0"/>
              </a:spcAft>
              <a:buSzPts val="1800"/>
              <a:buChar char="○"/>
            </a:pPr>
            <a:r>
              <a:rPr lang="en-AU"/>
              <a:t>ImageSim</a:t>
            </a:r>
            <a:endParaRPr/>
          </a:p>
          <a:p>
            <a:pPr indent="-342900" lvl="1" marL="914400" marR="0" rtl="0" algn="l">
              <a:lnSpc>
                <a:spcPct val="110000"/>
              </a:lnSpc>
              <a:spcBef>
                <a:spcPts val="0"/>
              </a:spcBef>
              <a:spcAft>
                <a:spcPts val="0"/>
              </a:spcAft>
              <a:buSzPts val="1800"/>
              <a:buChar char="○"/>
            </a:pPr>
            <a:r>
              <a:rPr lang="en-AU"/>
              <a:t>DISC</a:t>
            </a:r>
            <a:endParaRPr/>
          </a:p>
          <a:p>
            <a:pPr indent="-342900" lvl="1" marL="914400" marR="0" rtl="0" algn="l">
              <a:lnSpc>
                <a:spcPct val="110000"/>
              </a:lnSpc>
              <a:spcBef>
                <a:spcPts val="0"/>
              </a:spcBef>
              <a:spcAft>
                <a:spcPts val="0"/>
              </a:spcAft>
              <a:buSzPts val="1800"/>
              <a:buChar char="○"/>
            </a:pPr>
            <a:r>
              <a:rPr lang="en-AU"/>
              <a:t>COMP (ask CCOE to do this)</a:t>
            </a:r>
            <a:endParaRPr/>
          </a:p>
          <a:p>
            <a:pPr indent="-342900" lvl="0" marL="457200" marR="0" rtl="0" algn="l">
              <a:lnSpc>
                <a:spcPct val="110000"/>
              </a:lnSpc>
              <a:spcBef>
                <a:spcPts val="0"/>
              </a:spcBef>
              <a:spcAft>
                <a:spcPts val="0"/>
              </a:spcAft>
              <a:buSzPts val="1800"/>
              <a:buChar char="●"/>
            </a:pPr>
            <a:r>
              <a:rPr b="0" lang="en-AU"/>
              <a:t>Bank some big bucks for 2022 and beyond</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83"/>
          <p:cNvSpPr txBox="1"/>
          <p:nvPr>
            <p:ph type="title"/>
          </p:nvPr>
        </p:nvSpPr>
        <p:spPr>
          <a:xfrm rot="-5400000">
            <a:off x="-1087758" y="2285191"/>
            <a:ext cx="5719800" cy="2286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5400"/>
              <a:buFont typeface="Arial"/>
              <a:buNone/>
            </a:pPr>
            <a:r>
              <a:rPr lang="en-AU"/>
              <a:t>Demo</a:t>
            </a:r>
            <a:endParaRPr/>
          </a:p>
          <a:p>
            <a:pPr indent="0" lvl="0" marL="0" marR="0" rtl="0" algn="l">
              <a:lnSpc>
                <a:spcPct val="90000"/>
              </a:lnSpc>
              <a:spcBef>
                <a:spcPts val="0"/>
              </a:spcBef>
              <a:spcAft>
                <a:spcPts val="0"/>
              </a:spcAft>
              <a:buClr>
                <a:schemeClr val="lt1"/>
              </a:buClr>
              <a:buSzPts val="5400"/>
              <a:buFont typeface="Arial"/>
              <a:buNone/>
            </a:pPr>
            <a:r>
              <a:rPr lang="en-AU"/>
              <a:t>Q&amp;A</a:t>
            </a:r>
            <a:endParaRPr/>
          </a:p>
        </p:txBody>
      </p:sp>
      <p:sp>
        <p:nvSpPr>
          <p:cNvPr id="1132" name="Google Shape;1132;p83"/>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1133" name="Google Shape;1133;p83"/>
          <p:cNvSpPr txBox="1"/>
          <p:nvPr>
            <p:ph idx="1" type="body"/>
          </p:nvPr>
        </p:nvSpPr>
        <p:spPr>
          <a:xfrm>
            <a:off x="3514725" y="675047"/>
            <a:ext cx="6858000" cy="56376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lt1"/>
              </a:buClr>
              <a:buSzPts val="1800"/>
              <a:buFont typeface="Arial"/>
              <a:buNone/>
            </a:pPr>
            <a:r>
              <a:rPr b="1" lang="en-AU">
                <a:solidFill>
                  <a:schemeClr val="accent2"/>
                </a:solidFill>
              </a:rPr>
              <a:t>Thanks to the MADSNAP team </a:t>
            </a:r>
            <a:endParaRPr b="1">
              <a:solidFill>
                <a:schemeClr val="accent2"/>
              </a:solidFill>
            </a:endParaRPr>
          </a:p>
          <a:p>
            <a:pPr indent="-342900" lvl="0" marL="457200" rtl="0" algn="l">
              <a:lnSpc>
                <a:spcPct val="110000"/>
              </a:lnSpc>
              <a:spcBef>
                <a:spcPts val="0"/>
              </a:spcBef>
              <a:spcAft>
                <a:spcPts val="0"/>
              </a:spcAft>
              <a:buSzPts val="1800"/>
              <a:buChar char="●"/>
            </a:pPr>
            <a:r>
              <a:rPr lang="en-AU"/>
              <a:t>Rish </a:t>
            </a:r>
            <a:r>
              <a:rPr lang="en-AU"/>
              <a:t>Agarwal</a:t>
            </a:r>
            <a:endParaRPr/>
          </a:p>
          <a:p>
            <a:pPr indent="-342900" lvl="0" marL="457200" rtl="0" algn="l">
              <a:lnSpc>
                <a:spcPct val="110000"/>
              </a:lnSpc>
              <a:spcBef>
                <a:spcPts val="0"/>
              </a:spcBef>
              <a:spcAft>
                <a:spcPts val="0"/>
              </a:spcAft>
              <a:buSzPts val="1800"/>
              <a:buChar char="●"/>
            </a:pPr>
            <a:r>
              <a:rPr lang="en-AU"/>
              <a:t>Akshay </a:t>
            </a:r>
            <a:r>
              <a:rPr lang="en-AU"/>
              <a:t>Agarwal</a:t>
            </a:r>
            <a:endParaRPr/>
          </a:p>
          <a:p>
            <a:pPr indent="-342900" lvl="0" marL="457200" rtl="0" algn="l">
              <a:lnSpc>
                <a:spcPct val="110000"/>
              </a:lnSpc>
              <a:spcBef>
                <a:spcPts val="0"/>
              </a:spcBef>
              <a:spcAft>
                <a:spcPts val="0"/>
              </a:spcAft>
              <a:buSzPts val="1800"/>
              <a:buChar char="●"/>
            </a:pPr>
            <a:r>
              <a:rPr lang="en-AU"/>
              <a:t>Anas Bouzoubaa</a:t>
            </a:r>
            <a:endParaRPr/>
          </a:p>
          <a:p>
            <a:pPr indent="-342900" lvl="0" marL="457200" rtl="0" algn="l">
              <a:lnSpc>
                <a:spcPct val="110000"/>
              </a:lnSpc>
              <a:spcBef>
                <a:spcPts val="0"/>
              </a:spcBef>
              <a:spcAft>
                <a:spcPts val="0"/>
              </a:spcAft>
              <a:buSzPts val="1800"/>
              <a:buChar char="●"/>
            </a:pPr>
            <a:r>
              <a:rPr lang="en-AU"/>
              <a:t>Rick Cui</a:t>
            </a:r>
            <a:endParaRPr/>
          </a:p>
          <a:p>
            <a:pPr indent="-342900" lvl="0" marL="457200" rtl="0" algn="l">
              <a:lnSpc>
                <a:spcPct val="110000"/>
              </a:lnSpc>
              <a:spcBef>
                <a:spcPts val="0"/>
              </a:spcBef>
              <a:spcAft>
                <a:spcPts val="0"/>
              </a:spcAft>
              <a:buSzPts val="1800"/>
              <a:buChar char="●"/>
            </a:pPr>
            <a:r>
              <a:rPr lang="en-AU"/>
              <a:t>Prathamesh Jagtap</a:t>
            </a:r>
            <a:endParaRPr/>
          </a:p>
          <a:p>
            <a:pPr indent="-342900" lvl="0" marL="457200" rtl="0" algn="l">
              <a:lnSpc>
                <a:spcPct val="110000"/>
              </a:lnSpc>
              <a:spcBef>
                <a:spcPts val="0"/>
              </a:spcBef>
              <a:spcAft>
                <a:spcPts val="0"/>
              </a:spcAft>
              <a:buSzPts val="1800"/>
              <a:buChar char="●"/>
            </a:pPr>
            <a:r>
              <a:rPr lang="en-AU"/>
              <a:t>Mahdi Makki</a:t>
            </a:r>
            <a:endParaRPr/>
          </a:p>
          <a:p>
            <a:pPr indent="-342900" lvl="0" marL="457200" rtl="0" algn="l">
              <a:lnSpc>
                <a:spcPct val="110000"/>
              </a:lnSpc>
              <a:spcBef>
                <a:spcPts val="0"/>
              </a:spcBef>
              <a:spcAft>
                <a:spcPts val="0"/>
              </a:spcAft>
              <a:buSzPts val="1800"/>
              <a:buChar char="●"/>
            </a:pPr>
            <a:r>
              <a:rPr lang="en-AU"/>
              <a:t>Daniel Masotti</a:t>
            </a:r>
            <a:endParaRPr/>
          </a:p>
          <a:p>
            <a:pPr indent="-342900" lvl="0" marL="457200" rtl="0" algn="l">
              <a:spcBef>
                <a:spcPts val="0"/>
              </a:spcBef>
              <a:spcAft>
                <a:spcPts val="0"/>
              </a:spcAft>
              <a:buSzPts val="1800"/>
              <a:buChar char="●"/>
            </a:pPr>
            <a:r>
              <a:rPr lang="en-AU"/>
              <a:t>Mahdi Makki</a:t>
            </a:r>
            <a:endParaRPr/>
          </a:p>
          <a:p>
            <a:pPr indent="0" lvl="0" marL="0" rtl="0" algn="l">
              <a:lnSpc>
                <a:spcPct val="110000"/>
              </a:lnSpc>
              <a:spcBef>
                <a:spcPts val="0"/>
              </a:spcBef>
              <a:spcAft>
                <a:spcPts val="0"/>
              </a:spcAft>
              <a:buNone/>
            </a:pPr>
            <a:r>
              <a:t/>
            </a:r>
            <a:endParaRPr/>
          </a:p>
          <a:p>
            <a:pPr indent="0" lvl="0" marL="0" rtl="0" algn="l">
              <a:lnSpc>
                <a:spcPct val="110000"/>
              </a:lnSpc>
              <a:spcBef>
                <a:spcPts val="0"/>
              </a:spcBef>
              <a:spcAft>
                <a:spcPts val="0"/>
              </a:spcAft>
              <a:buNone/>
            </a:pPr>
            <a:br>
              <a:rPr lang="en-AU"/>
            </a:br>
            <a:r>
              <a:rPr b="1" lang="en-AU">
                <a:solidFill>
                  <a:schemeClr val="accent2"/>
                </a:solidFill>
              </a:rPr>
              <a:t>View Item Page (Zeus) team</a:t>
            </a:r>
            <a:endParaRPr b="1">
              <a:solidFill>
                <a:schemeClr val="accent2"/>
              </a:solidFill>
            </a:endParaRPr>
          </a:p>
          <a:p>
            <a:pPr indent="-342900" lvl="0" marL="457200" rtl="0" algn="l">
              <a:lnSpc>
                <a:spcPct val="110000"/>
              </a:lnSpc>
              <a:spcBef>
                <a:spcPts val="0"/>
              </a:spcBef>
              <a:spcAft>
                <a:spcPts val="0"/>
              </a:spcAft>
              <a:buSzPts val="1800"/>
              <a:buChar char="●"/>
            </a:pPr>
            <a:r>
              <a:rPr lang="en-AU"/>
              <a:t>Ashima Devan</a:t>
            </a:r>
            <a:endParaRPr/>
          </a:p>
          <a:p>
            <a:pPr indent="-342900" lvl="0" marL="457200" rtl="0" algn="l">
              <a:lnSpc>
                <a:spcPct val="110000"/>
              </a:lnSpc>
              <a:spcBef>
                <a:spcPts val="0"/>
              </a:spcBef>
              <a:spcAft>
                <a:spcPts val="0"/>
              </a:spcAft>
              <a:buSzPts val="1800"/>
              <a:buChar char="●"/>
            </a:pPr>
            <a:r>
              <a:rPr lang="en-AU"/>
              <a:t>Jorge Gonzalez</a:t>
            </a:r>
            <a:endParaRPr/>
          </a:p>
          <a:p>
            <a:pPr indent="-342900" lvl="0" marL="457200" rtl="0" algn="l">
              <a:spcBef>
                <a:spcPts val="0"/>
              </a:spcBef>
              <a:spcAft>
                <a:spcPts val="0"/>
              </a:spcAft>
              <a:buSzPts val="1800"/>
              <a:buChar char="●"/>
            </a:pPr>
            <a:r>
              <a:rPr lang="en-AU"/>
              <a:t>Jiayun “Harry” Li</a:t>
            </a:r>
            <a:endParaRPr/>
          </a:p>
          <a:p>
            <a:pPr indent="-342900" lvl="0" marL="457200" rtl="0" algn="l">
              <a:spcBef>
                <a:spcPts val="0"/>
              </a:spcBef>
              <a:spcAft>
                <a:spcPts val="0"/>
              </a:spcAft>
              <a:buSzPts val="1800"/>
              <a:buChar char="●"/>
            </a:pPr>
            <a:r>
              <a:rPr lang="en-AU"/>
              <a:t>Ruslan Prytula</a:t>
            </a:r>
            <a:endParaRPr/>
          </a:p>
          <a:p>
            <a:pPr indent="0" lvl="0" marL="0" rtl="0" algn="l">
              <a:lnSpc>
                <a:spcPct val="110000"/>
              </a:lnSpc>
              <a:spcBef>
                <a:spcPts val="0"/>
              </a:spcBef>
              <a:spcAft>
                <a:spcPts val="0"/>
              </a:spcAft>
              <a:buNone/>
            </a:pPr>
            <a:r>
              <a:t/>
            </a:r>
            <a:endParaRPr/>
          </a:p>
        </p:txBody>
      </p:sp>
      <p:sp>
        <p:nvSpPr>
          <p:cNvPr id="1134" name="Google Shape;1134;p83"/>
          <p:cNvSpPr txBox="1"/>
          <p:nvPr>
            <p:ph idx="1" type="body"/>
          </p:nvPr>
        </p:nvSpPr>
        <p:spPr>
          <a:xfrm>
            <a:off x="7254725" y="675000"/>
            <a:ext cx="3940500" cy="55080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t/>
            </a:r>
            <a:endParaRPr/>
          </a:p>
          <a:p>
            <a:pPr indent="-342900" lvl="0" marL="457200" rtl="0" algn="l">
              <a:lnSpc>
                <a:spcPct val="110000"/>
              </a:lnSpc>
              <a:spcBef>
                <a:spcPts val="0"/>
              </a:spcBef>
              <a:spcAft>
                <a:spcPts val="0"/>
              </a:spcAft>
              <a:buSzPts val="1800"/>
              <a:buChar char="●"/>
            </a:pPr>
            <a:r>
              <a:rPr lang="en-AU"/>
              <a:t>Daniel Masotti</a:t>
            </a:r>
            <a:endParaRPr/>
          </a:p>
          <a:p>
            <a:pPr indent="-342900" lvl="0" marL="457200" rtl="0" algn="l">
              <a:lnSpc>
                <a:spcPct val="110000"/>
              </a:lnSpc>
              <a:spcBef>
                <a:spcPts val="0"/>
              </a:spcBef>
              <a:spcAft>
                <a:spcPts val="0"/>
              </a:spcAft>
              <a:buSzPts val="1800"/>
              <a:buChar char="●"/>
            </a:pPr>
            <a:r>
              <a:rPr lang="en-AU"/>
              <a:t>Tim Ding</a:t>
            </a:r>
            <a:endParaRPr/>
          </a:p>
          <a:p>
            <a:pPr indent="-342900" lvl="0" marL="457200" rtl="0" algn="l">
              <a:lnSpc>
                <a:spcPct val="110000"/>
              </a:lnSpc>
              <a:spcBef>
                <a:spcPts val="0"/>
              </a:spcBef>
              <a:spcAft>
                <a:spcPts val="0"/>
              </a:spcAft>
              <a:buSzPts val="1800"/>
              <a:buChar char="●"/>
            </a:pPr>
            <a:r>
              <a:rPr lang="en-AU"/>
              <a:t>Rashmi Jayakumar</a:t>
            </a:r>
            <a:endParaRPr/>
          </a:p>
          <a:p>
            <a:pPr indent="-342900" lvl="0" marL="457200" rtl="0" algn="l">
              <a:lnSpc>
                <a:spcPct val="110000"/>
              </a:lnSpc>
              <a:spcBef>
                <a:spcPts val="0"/>
              </a:spcBef>
              <a:spcAft>
                <a:spcPts val="0"/>
              </a:spcAft>
              <a:buSzPts val="1800"/>
              <a:buChar char="●"/>
            </a:pPr>
            <a:r>
              <a:rPr lang="en-AU"/>
              <a:t>Vamshi Sama</a:t>
            </a:r>
            <a:endParaRPr/>
          </a:p>
          <a:p>
            <a:pPr indent="-342900" lvl="0" marL="457200" rtl="0" algn="l">
              <a:lnSpc>
                <a:spcPct val="110000"/>
              </a:lnSpc>
              <a:spcBef>
                <a:spcPts val="0"/>
              </a:spcBef>
              <a:spcAft>
                <a:spcPts val="0"/>
              </a:spcAft>
              <a:buSzPts val="1800"/>
              <a:buChar char="●"/>
            </a:pPr>
            <a:r>
              <a:rPr lang="en-AU"/>
              <a:t>Xiaoyue Zhang</a:t>
            </a:r>
            <a:endParaRPr/>
          </a:p>
          <a:p>
            <a:pPr indent="-342900" lvl="0" marL="457200" rtl="0" algn="l">
              <a:lnSpc>
                <a:spcPct val="110000"/>
              </a:lnSpc>
              <a:spcBef>
                <a:spcPts val="0"/>
              </a:spcBef>
              <a:spcAft>
                <a:spcPts val="0"/>
              </a:spcAft>
              <a:buSzPts val="1800"/>
              <a:buChar char="●"/>
            </a:pPr>
            <a:r>
              <a:rPr lang="en-AU"/>
              <a:t>Vishnu Leelakrishnan</a:t>
            </a:r>
            <a:endParaRPr/>
          </a:p>
          <a:p>
            <a:pPr indent="-342900" lvl="0" marL="457200" rtl="0" algn="l">
              <a:lnSpc>
                <a:spcPct val="110000"/>
              </a:lnSpc>
              <a:spcBef>
                <a:spcPts val="0"/>
              </a:spcBef>
              <a:spcAft>
                <a:spcPts val="0"/>
              </a:spcAft>
              <a:buSzPts val="1800"/>
              <a:buChar char="●"/>
            </a:pPr>
            <a:r>
              <a:rPr lang="en-AU"/>
              <a:t>Adam Ilardi</a:t>
            </a:r>
            <a:endParaRPr/>
          </a:p>
          <a:p>
            <a:pPr indent="0" lvl="0" marL="457200" rtl="0" algn="l">
              <a:lnSpc>
                <a:spcPct val="110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66"/>
          <p:cNvSpPr txBox="1"/>
          <p:nvPr>
            <p:ph type="title"/>
          </p:nvPr>
        </p:nvSpPr>
        <p:spPr>
          <a:xfrm rot="-5400000">
            <a:off x="-1514265" y="2757338"/>
            <a:ext cx="5690016" cy="134290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8000"/>
              <a:buFont typeface="Arial"/>
              <a:buNone/>
            </a:pPr>
            <a:r>
              <a:rPr b="0" lang="en-AU"/>
              <a:t>Agenda</a:t>
            </a:r>
            <a:endParaRPr b="0"/>
          </a:p>
        </p:txBody>
      </p:sp>
      <p:sp>
        <p:nvSpPr>
          <p:cNvPr id="792" name="Google Shape;792;p66"/>
          <p:cNvSpPr txBox="1"/>
          <p:nvPr>
            <p:ph idx="1" type="body"/>
          </p:nvPr>
        </p:nvSpPr>
        <p:spPr>
          <a:xfrm>
            <a:off x="2955925" y="584190"/>
            <a:ext cx="3423022" cy="568800"/>
          </a:xfrm>
          <a:prstGeom prst="rect">
            <a:avLst/>
          </a:prstGeom>
          <a:noFill/>
          <a:ln>
            <a:noFill/>
          </a:ln>
        </p:spPr>
        <p:txBody>
          <a:bodyPr anchorCtr="0" anchor="b" bIns="125975" lIns="72000" spcFirstLastPara="1" rIns="0" wrap="square" tIns="0">
            <a:noAutofit/>
          </a:bodyPr>
          <a:lstStyle/>
          <a:p>
            <a:pPr indent="0" lvl="0" marL="0" rtl="0" algn="l">
              <a:lnSpc>
                <a:spcPct val="110000"/>
              </a:lnSpc>
              <a:spcBef>
                <a:spcPts val="0"/>
              </a:spcBef>
              <a:spcAft>
                <a:spcPts val="0"/>
              </a:spcAft>
              <a:buClr>
                <a:schemeClr val="dk1"/>
              </a:buClr>
              <a:buSzPts val="1400"/>
              <a:buFont typeface="Arial"/>
              <a:buNone/>
            </a:pPr>
            <a:r>
              <a:rPr lang="en-AU"/>
              <a:t>MSKU at eBay</a:t>
            </a:r>
            <a:endParaRPr/>
          </a:p>
        </p:txBody>
      </p:sp>
      <p:sp>
        <p:nvSpPr>
          <p:cNvPr id="793" name="Google Shape;793;p66"/>
          <p:cNvSpPr txBox="1"/>
          <p:nvPr>
            <p:ph idx="3" type="body"/>
          </p:nvPr>
        </p:nvSpPr>
        <p:spPr>
          <a:xfrm>
            <a:off x="2955925" y="1155391"/>
            <a:ext cx="3423022" cy="568800"/>
          </a:xfrm>
          <a:prstGeom prst="rect">
            <a:avLst/>
          </a:prstGeom>
          <a:noFill/>
          <a:ln>
            <a:noFill/>
          </a:ln>
        </p:spPr>
        <p:txBody>
          <a:bodyPr anchorCtr="0" anchor="b" bIns="125975" lIns="72000" spcFirstLastPara="1" rIns="0" wrap="square" tIns="0">
            <a:noAutofit/>
          </a:bodyPr>
          <a:lstStyle/>
          <a:p>
            <a:pPr indent="0" lvl="0" marL="0" rtl="0" algn="l">
              <a:lnSpc>
                <a:spcPct val="110000"/>
              </a:lnSpc>
              <a:spcBef>
                <a:spcPts val="0"/>
              </a:spcBef>
              <a:spcAft>
                <a:spcPts val="0"/>
              </a:spcAft>
              <a:buClr>
                <a:schemeClr val="dk1"/>
              </a:buClr>
              <a:buSzPts val="1400"/>
              <a:buFont typeface="Arial"/>
              <a:buNone/>
            </a:pPr>
            <a:r>
              <a:rPr lang="en-AU"/>
              <a:t>What Does Search Do?</a:t>
            </a:r>
            <a:endParaRPr/>
          </a:p>
        </p:txBody>
      </p:sp>
      <p:sp>
        <p:nvSpPr>
          <p:cNvPr id="794" name="Google Shape;794;p66"/>
          <p:cNvSpPr txBox="1"/>
          <p:nvPr>
            <p:ph idx="4" type="body"/>
          </p:nvPr>
        </p:nvSpPr>
        <p:spPr>
          <a:xfrm>
            <a:off x="2955925" y="1726592"/>
            <a:ext cx="3423022" cy="568800"/>
          </a:xfrm>
          <a:prstGeom prst="rect">
            <a:avLst/>
          </a:prstGeom>
          <a:noFill/>
          <a:ln>
            <a:noFill/>
          </a:ln>
        </p:spPr>
        <p:txBody>
          <a:bodyPr anchorCtr="0" anchor="b" bIns="125975" lIns="72000" spcFirstLastPara="1" rIns="0" wrap="square" tIns="0">
            <a:noAutofit/>
          </a:bodyPr>
          <a:lstStyle/>
          <a:p>
            <a:pPr indent="0" lvl="0" marL="0" rtl="0" algn="l">
              <a:lnSpc>
                <a:spcPct val="110000"/>
              </a:lnSpc>
              <a:spcBef>
                <a:spcPts val="0"/>
              </a:spcBef>
              <a:spcAft>
                <a:spcPts val="0"/>
              </a:spcAft>
              <a:buClr>
                <a:schemeClr val="dk1"/>
              </a:buClr>
              <a:buSzPts val="1400"/>
              <a:buFont typeface="Arial"/>
              <a:buNone/>
            </a:pPr>
            <a:r>
              <a:rPr lang="en-AU"/>
              <a:t>Cassini and MSKU</a:t>
            </a:r>
            <a:endParaRPr/>
          </a:p>
        </p:txBody>
      </p:sp>
      <p:sp>
        <p:nvSpPr>
          <p:cNvPr id="795" name="Google Shape;795;p66"/>
          <p:cNvSpPr txBox="1"/>
          <p:nvPr>
            <p:ph idx="5" type="body"/>
          </p:nvPr>
        </p:nvSpPr>
        <p:spPr>
          <a:xfrm>
            <a:off x="2955925" y="2297793"/>
            <a:ext cx="3423022" cy="568800"/>
          </a:xfrm>
          <a:prstGeom prst="rect">
            <a:avLst/>
          </a:prstGeom>
          <a:noFill/>
          <a:ln>
            <a:noFill/>
          </a:ln>
        </p:spPr>
        <p:txBody>
          <a:bodyPr anchorCtr="0" anchor="b" bIns="125975" lIns="72000" spcFirstLastPara="1" rIns="0" wrap="square" tIns="0">
            <a:noAutofit/>
          </a:bodyPr>
          <a:lstStyle/>
          <a:p>
            <a:pPr indent="0" lvl="0" marL="0" rtl="0" algn="l">
              <a:lnSpc>
                <a:spcPct val="110000"/>
              </a:lnSpc>
              <a:spcBef>
                <a:spcPts val="0"/>
              </a:spcBef>
              <a:spcAft>
                <a:spcPts val="0"/>
              </a:spcAft>
              <a:buClr>
                <a:schemeClr val="dk1"/>
              </a:buClr>
              <a:buSzPts val="1400"/>
              <a:buFont typeface="Arial"/>
              <a:buNone/>
            </a:pPr>
            <a:r>
              <a:rPr lang="en-AU"/>
              <a:t>MSKU Refresh</a:t>
            </a:r>
            <a:endParaRPr/>
          </a:p>
        </p:txBody>
      </p:sp>
      <p:sp>
        <p:nvSpPr>
          <p:cNvPr id="796" name="Google Shape;796;p66"/>
          <p:cNvSpPr txBox="1"/>
          <p:nvPr>
            <p:ph idx="6" type="body"/>
          </p:nvPr>
        </p:nvSpPr>
        <p:spPr>
          <a:xfrm>
            <a:off x="2384373" y="584190"/>
            <a:ext cx="562027"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01</a:t>
            </a:r>
            <a:endParaRPr b="1"/>
          </a:p>
        </p:txBody>
      </p:sp>
      <p:sp>
        <p:nvSpPr>
          <p:cNvPr id="797" name="Google Shape;797;p66"/>
          <p:cNvSpPr txBox="1"/>
          <p:nvPr>
            <p:ph idx="7" type="body"/>
          </p:nvPr>
        </p:nvSpPr>
        <p:spPr>
          <a:xfrm>
            <a:off x="2384373" y="1154809"/>
            <a:ext cx="562027"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02</a:t>
            </a:r>
            <a:endParaRPr b="1"/>
          </a:p>
        </p:txBody>
      </p:sp>
      <p:sp>
        <p:nvSpPr>
          <p:cNvPr id="798" name="Google Shape;798;p66"/>
          <p:cNvSpPr txBox="1"/>
          <p:nvPr>
            <p:ph idx="8" type="body"/>
          </p:nvPr>
        </p:nvSpPr>
        <p:spPr>
          <a:xfrm>
            <a:off x="2384373" y="1725428"/>
            <a:ext cx="562027"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03</a:t>
            </a:r>
            <a:endParaRPr b="1"/>
          </a:p>
        </p:txBody>
      </p:sp>
      <p:sp>
        <p:nvSpPr>
          <p:cNvPr id="799" name="Google Shape;799;p66"/>
          <p:cNvSpPr txBox="1"/>
          <p:nvPr>
            <p:ph idx="9" type="body"/>
          </p:nvPr>
        </p:nvSpPr>
        <p:spPr>
          <a:xfrm>
            <a:off x="2384373" y="2296047"/>
            <a:ext cx="562027"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04</a:t>
            </a:r>
            <a:endParaRPr b="1"/>
          </a:p>
        </p:txBody>
      </p:sp>
      <p:sp>
        <p:nvSpPr>
          <p:cNvPr id="800" name="Google Shape;800;p66"/>
          <p:cNvSpPr txBox="1"/>
          <p:nvPr>
            <p:ph idx="13" type="body"/>
          </p:nvPr>
        </p:nvSpPr>
        <p:spPr>
          <a:xfrm>
            <a:off x="2384373" y="2866666"/>
            <a:ext cx="562027"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05</a:t>
            </a:r>
            <a:endParaRPr b="1"/>
          </a:p>
        </p:txBody>
      </p:sp>
      <p:sp>
        <p:nvSpPr>
          <p:cNvPr id="801" name="Google Shape;801;p66"/>
          <p:cNvSpPr txBox="1"/>
          <p:nvPr>
            <p:ph idx="14" type="body"/>
          </p:nvPr>
        </p:nvSpPr>
        <p:spPr>
          <a:xfrm>
            <a:off x="2955925" y="2868994"/>
            <a:ext cx="3423402" cy="568800"/>
          </a:xfrm>
          <a:prstGeom prst="rect">
            <a:avLst/>
          </a:prstGeom>
          <a:noFill/>
          <a:ln>
            <a:noFill/>
          </a:ln>
        </p:spPr>
        <p:txBody>
          <a:bodyPr anchorCtr="0" anchor="b" bIns="125975" lIns="72000" spcFirstLastPara="1" rIns="0" wrap="square" tIns="0">
            <a:noAutofit/>
          </a:bodyPr>
          <a:lstStyle/>
          <a:p>
            <a:pPr indent="0" lvl="0" marL="0" rtl="0" algn="l">
              <a:spcBef>
                <a:spcPts val="0"/>
              </a:spcBef>
              <a:spcAft>
                <a:spcPts val="0"/>
              </a:spcAft>
              <a:buClr>
                <a:schemeClr val="dk1"/>
              </a:buClr>
              <a:buSzPts val="1400"/>
              <a:buNone/>
            </a:pPr>
            <a:r>
              <a:rPr lang="en-AU"/>
              <a:t>Original MSKU Algos</a:t>
            </a:r>
            <a:endParaRPr/>
          </a:p>
        </p:txBody>
      </p:sp>
      <p:sp>
        <p:nvSpPr>
          <p:cNvPr id="802" name="Google Shape;802;p66"/>
          <p:cNvSpPr txBox="1"/>
          <p:nvPr>
            <p:ph idx="15" type="body"/>
          </p:nvPr>
        </p:nvSpPr>
        <p:spPr>
          <a:xfrm>
            <a:off x="2384373" y="3437285"/>
            <a:ext cx="562027"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06</a:t>
            </a:r>
            <a:endParaRPr b="1"/>
          </a:p>
        </p:txBody>
      </p:sp>
      <p:sp>
        <p:nvSpPr>
          <p:cNvPr id="803" name="Google Shape;803;p66"/>
          <p:cNvSpPr txBox="1"/>
          <p:nvPr>
            <p:ph idx="16" type="body"/>
          </p:nvPr>
        </p:nvSpPr>
        <p:spPr>
          <a:xfrm>
            <a:off x="2955925" y="3440195"/>
            <a:ext cx="3423402" cy="568800"/>
          </a:xfrm>
          <a:prstGeom prst="rect">
            <a:avLst/>
          </a:prstGeom>
          <a:noFill/>
          <a:ln>
            <a:noFill/>
          </a:ln>
        </p:spPr>
        <p:txBody>
          <a:bodyPr anchorCtr="0" anchor="b" bIns="125975" lIns="72000" spcFirstLastPara="1" rIns="0" wrap="square" tIns="0">
            <a:noAutofit/>
          </a:bodyPr>
          <a:lstStyle/>
          <a:p>
            <a:pPr indent="0" lvl="0" marL="0" rtl="0" algn="l">
              <a:spcBef>
                <a:spcPts val="0"/>
              </a:spcBef>
              <a:spcAft>
                <a:spcPts val="0"/>
              </a:spcAft>
              <a:buClr>
                <a:schemeClr val="dk1"/>
              </a:buClr>
              <a:buSzPts val="1400"/>
              <a:buNone/>
            </a:pPr>
            <a:r>
              <a:rPr lang="en-AU"/>
              <a:t>Using Aspects to Power the Algos</a:t>
            </a:r>
            <a:endParaRPr/>
          </a:p>
        </p:txBody>
      </p:sp>
      <p:sp>
        <p:nvSpPr>
          <p:cNvPr id="804" name="Google Shape;804;p66"/>
          <p:cNvSpPr txBox="1"/>
          <p:nvPr>
            <p:ph idx="17" type="body"/>
          </p:nvPr>
        </p:nvSpPr>
        <p:spPr>
          <a:xfrm>
            <a:off x="2384373" y="4007904"/>
            <a:ext cx="562027"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07</a:t>
            </a:r>
            <a:endParaRPr b="1"/>
          </a:p>
        </p:txBody>
      </p:sp>
      <p:sp>
        <p:nvSpPr>
          <p:cNvPr id="805" name="Google Shape;805;p66"/>
          <p:cNvSpPr txBox="1"/>
          <p:nvPr>
            <p:ph idx="18" type="body"/>
          </p:nvPr>
        </p:nvSpPr>
        <p:spPr>
          <a:xfrm>
            <a:off x="2955925" y="4011396"/>
            <a:ext cx="3423402" cy="568800"/>
          </a:xfrm>
          <a:prstGeom prst="rect">
            <a:avLst/>
          </a:prstGeom>
          <a:noFill/>
          <a:ln>
            <a:noFill/>
          </a:ln>
        </p:spPr>
        <p:txBody>
          <a:bodyPr anchorCtr="0" anchor="b" bIns="125975" lIns="72000" spcFirstLastPara="1" rIns="0" wrap="square" tIns="0">
            <a:noAutofit/>
          </a:bodyPr>
          <a:lstStyle/>
          <a:p>
            <a:pPr indent="0" lvl="0" marL="0" rtl="0" algn="l">
              <a:spcBef>
                <a:spcPts val="0"/>
              </a:spcBef>
              <a:spcAft>
                <a:spcPts val="0"/>
              </a:spcAft>
              <a:buClr>
                <a:schemeClr val="dk1"/>
              </a:buClr>
              <a:buSzPts val="1400"/>
              <a:buNone/>
            </a:pPr>
            <a:r>
              <a:rPr lang="en-AU"/>
              <a:t>Aspect and Ad Rate Boosting</a:t>
            </a:r>
            <a:endParaRPr/>
          </a:p>
        </p:txBody>
      </p:sp>
      <p:sp>
        <p:nvSpPr>
          <p:cNvPr id="806" name="Google Shape;806;p66"/>
          <p:cNvSpPr txBox="1"/>
          <p:nvPr>
            <p:ph idx="19" type="body"/>
          </p:nvPr>
        </p:nvSpPr>
        <p:spPr>
          <a:xfrm>
            <a:off x="2384373" y="4578523"/>
            <a:ext cx="562027"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08</a:t>
            </a:r>
            <a:endParaRPr b="1"/>
          </a:p>
        </p:txBody>
      </p:sp>
      <p:sp>
        <p:nvSpPr>
          <p:cNvPr id="807" name="Google Shape;807;p66"/>
          <p:cNvSpPr txBox="1"/>
          <p:nvPr>
            <p:ph idx="20" type="body"/>
          </p:nvPr>
        </p:nvSpPr>
        <p:spPr>
          <a:xfrm>
            <a:off x="2955925" y="4582597"/>
            <a:ext cx="3423556" cy="568800"/>
          </a:xfrm>
          <a:prstGeom prst="rect">
            <a:avLst/>
          </a:prstGeom>
          <a:noFill/>
          <a:ln>
            <a:noFill/>
          </a:ln>
        </p:spPr>
        <p:txBody>
          <a:bodyPr anchorCtr="0" anchor="b" bIns="125975" lIns="72000" spcFirstLastPara="1" rIns="0" wrap="square" tIns="0">
            <a:noAutofit/>
          </a:bodyPr>
          <a:lstStyle/>
          <a:p>
            <a:pPr indent="0" lvl="0" marL="0" rtl="0" algn="l">
              <a:lnSpc>
                <a:spcPct val="110000"/>
              </a:lnSpc>
              <a:spcBef>
                <a:spcPts val="0"/>
              </a:spcBef>
              <a:spcAft>
                <a:spcPts val="0"/>
              </a:spcAft>
              <a:buClr>
                <a:schemeClr val="dk1"/>
              </a:buClr>
              <a:buSzPts val="1400"/>
              <a:buNone/>
            </a:pPr>
            <a:r>
              <a:rPr lang="en-AU"/>
              <a:t>Road Map</a:t>
            </a:r>
            <a:endParaRPr/>
          </a:p>
        </p:txBody>
      </p:sp>
      <p:sp>
        <p:nvSpPr>
          <p:cNvPr id="808" name="Google Shape;808;p66"/>
          <p:cNvSpPr txBox="1"/>
          <p:nvPr>
            <p:ph idx="21" type="body"/>
          </p:nvPr>
        </p:nvSpPr>
        <p:spPr>
          <a:xfrm>
            <a:off x="2384373" y="5149142"/>
            <a:ext cx="561900"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09</a:t>
            </a:r>
            <a:endParaRPr b="1"/>
          </a:p>
        </p:txBody>
      </p:sp>
      <p:sp>
        <p:nvSpPr>
          <p:cNvPr id="809" name="Google Shape;809;p66"/>
          <p:cNvSpPr txBox="1"/>
          <p:nvPr>
            <p:ph idx="22" type="body"/>
          </p:nvPr>
        </p:nvSpPr>
        <p:spPr>
          <a:xfrm>
            <a:off x="2955925" y="5153798"/>
            <a:ext cx="3423600" cy="568800"/>
          </a:xfrm>
          <a:prstGeom prst="rect">
            <a:avLst/>
          </a:prstGeom>
          <a:noFill/>
          <a:ln>
            <a:noFill/>
          </a:ln>
        </p:spPr>
        <p:txBody>
          <a:bodyPr anchorCtr="0" anchor="ctr" bIns="125975" lIns="72000" spcFirstLastPara="1" rIns="0" wrap="square" tIns="0">
            <a:noAutofit/>
          </a:bodyPr>
          <a:lstStyle/>
          <a:p>
            <a:pPr indent="0" lvl="0" marL="0" rtl="0" algn="l">
              <a:spcBef>
                <a:spcPts val="0"/>
              </a:spcBef>
              <a:spcAft>
                <a:spcPts val="0"/>
              </a:spcAft>
              <a:buClr>
                <a:schemeClr val="dk1"/>
              </a:buClr>
              <a:buSzPts val="1400"/>
              <a:buNone/>
            </a:pPr>
            <a:r>
              <a:rPr lang="en-AU"/>
              <a:t>Demo / Q&amp;A</a:t>
            </a:r>
            <a:endParaRPr/>
          </a:p>
          <a:p>
            <a:pPr indent="0" lvl="0" marL="0" rtl="0" algn="l">
              <a:spcBef>
                <a:spcPts val="0"/>
              </a:spcBef>
              <a:spcAft>
                <a:spcPts val="0"/>
              </a:spcAft>
              <a:buClr>
                <a:schemeClr val="dk1"/>
              </a:buClr>
              <a:buSzPts val="1400"/>
              <a:buNone/>
            </a:pPr>
            <a:r>
              <a:rPr lang="en-AU"/>
              <a:t>Thank You to Everyone Who Contributed</a:t>
            </a:r>
            <a:endParaRPr/>
          </a:p>
        </p:txBody>
      </p:sp>
      <p:sp>
        <p:nvSpPr>
          <p:cNvPr id="810" name="Google Shape;810;p66"/>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pic>
        <p:nvPicPr>
          <p:cNvPr id="811" name="Google Shape;811;p66"/>
          <p:cNvPicPr preferRelativeResize="0"/>
          <p:nvPr/>
        </p:nvPicPr>
        <p:blipFill>
          <a:blip r:embed="rId3">
            <a:alphaModFix/>
          </a:blip>
          <a:stretch>
            <a:fillRect/>
          </a:stretch>
        </p:blipFill>
        <p:spPr>
          <a:xfrm>
            <a:off x="6502950" y="725400"/>
            <a:ext cx="4909098" cy="6137876"/>
          </a:xfrm>
          <a:prstGeom prst="rect">
            <a:avLst/>
          </a:prstGeom>
          <a:noFill/>
          <a:ln>
            <a:noFill/>
          </a:ln>
        </p:spPr>
      </p:pic>
      <p:sp>
        <p:nvSpPr>
          <p:cNvPr id="812" name="Google Shape;812;p66"/>
          <p:cNvSpPr txBox="1"/>
          <p:nvPr>
            <p:ph idx="21" type="body"/>
          </p:nvPr>
        </p:nvSpPr>
        <p:spPr>
          <a:xfrm>
            <a:off x="2384373" y="5684871"/>
            <a:ext cx="561900" cy="568800"/>
          </a:xfrm>
          <a:prstGeom prst="rect">
            <a:avLst/>
          </a:prstGeom>
          <a:noFill/>
          <a:ln>
            <a:noFill/>
          </a:ln>
        </p:spPr>
        <p:txBody>
          <a:bodyPr anchorCtr="0" anchor="b" bIns="72000" lIns="0" spcFirstLastPara="1" rIns="0" wrap="square" tIns="0">
            <a:noAutofit/>
          </a:bodyPr>
          <a:lstStyle/>
          <a:p>
            <a:pPr indent="0" lvl="0" marL="0" rtl="0" algn="l">
              <a:lnSpc>
                <a:spcPct val="110000"/>
              </a:lnSpc>
              <a:spcBef>
                <a:spcPts val="0"/>
              </a:spcBef>
              <a:spcAft>
                <a:spcPts val="0"/>
              </a:spcAft>
              <a:buClr>
                <a:schemeClr val="accent1"/>
              </a:buClr>
              <a:buSzPts val="2400"/>
              <a:buNone/>
            </a:pPr>
            <a:r>
              <a:rPr b="1" lang="en-AU"/>
              <a:t>10</a:t>
            </a:r>
            <a:endParaRPr b="1"/>
          </a:p>
        </p:txBody>
      </p:sp>
      <p:sp>
        <p:nvSpPr>
          <p:cNvPr id="813" name="Google Shape;813;p66"/>
          <p:cNvSpPr txBox="1"/>
          <p:nvPr>
            <p:ph idx="22" type="body"/>
          </p:nvPr>
        </p:nvSpPr>
        <p:spPr>
          <a:xfrm>
            <a:off x="2955925" y="5684871"/>
            <a:ext cx="2733000" cy="568800"/>
          </a:xfrm>
          <a:prstGeom prst="rect">
            <a:avLst/>
          </a:prstGeom>
          <a:noFill/>
          <a:ln>
            <a:noFill/>
          </a:ln>
        </p:spPr>
        <p:txBody>
          <a:bodyPr anchorCtr="0" anchor="ctr" bIns="125975" lIns="72000" spcFirstLastPara="1" rIns="0" wrap="square" tIns="0">
            <a:noAutofit/>
          </a:bodyPr>
          <a:lstStyle/>
          <a:p>
            <a:pPr indent="0" lvl="0" marL="0" rtl="0" algn="l">
              <a:spcBef>
                <a:spcPts val="0"/>
              </a:spcBef>
              <a:spcAft>
                <a:spcPts val="0"/>
              </a:spcAft>
              <a:buClr>
                <a:schemeClr val="dk1"/>
              </a:buClr>
              <a:buSzPts val="1400"/>
              <a:buNone/>
            </a:pPr>
            <a:r>
              <a:rPr lang="en-AU"/>
              <a:t>Appendix</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84"/>
          <p:cNvSpPr txBox="1"/>
          <p:nvPr>
            <p:ph type="title"/>
          </p:nvPr>
        </p:nvSpPr>
        <p:spPr>
          <a:xfrm>
            <a:off x="660401" y="1166383"/>
            <a:ext cx="5163559" cy="1123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200"/>
              <a:buFont typeface="Arial"/>
              <a:buNone/>
            </a:pPr>
            <a:r>
              <a:rPr lang="en-AU"/>
              <a:t>Appendix</a:t>
            </a:r>
            <a:endParaRPr/>
          </a:p>
        </p:txBody>
      </p:sp>
      <p:sp>
        <p:nvSpPr>
          <p:cNvPr id="1141" name="Google Shape;1141;p84"/>
          <p:cNvSpPr txBox="1"/>
          <p:nvPr>
            <p:ph idx="7" type="body"/>
          </p:nvPr>
        </p:nvSpPr>
        <p:spPr>
          <a:xfrm>
            <a:off x="666975" y="2289567"/>
            <a:ext cx="5145000" cy="32418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accent1"/>
              </a:buClr>
              <a:buSzPts val="1800"/>
              <a:buNone/>
            </a:pPr>
            <a:r>
              <a:t/>
            </a:r>
            <a:endParaRPr/>
          </a:p>
          <a:p>
            <a:pPr indent="0" lvl="0" marL="0" rtl="0" algn="l">
              <a:lnSpc>
                <a:spcPct val="110000"/>
              </a:lnSpc>
              <a:spcBef>
                <a:spcPts val="0"/>
              </a:spcBef>
              <a:spcAft>
                <a:spcPts val="0"/>
              </a:spcAft>
              <a:buClr>
                <a:schemeClr val="accent1"/>
              </a:buClr>
              <a:buSzPts val="1800"/>
              <a:buNone/>
            </a:pPr>
            <a:r>
              <a:rPr lang="en-AU"/>
              <a:t>Links</a:t>
            </a:r>
            <a:endParaRPr b="0" sz="1200">
              <a:solidFill>
                <a:schemeClr val="dk1"/>
              </a:solidFill>
            </a:endParaRPr>
          </a:p>
          <a:p>
            <a:pPr indent="-304800" lvl="0" marL="457200" rtl="0" algn="l">
              <a:lnSpc>
                <a:spcPct val="130000"/>
              </a:lnSpc>
              <a:spcBef>
                <a:spcPts val="1200"/>
              </a:spcBef>
              <a:spcAft>
                <a:spcPts val="0"/>
              </a:spcAft>
              <a:buClr>
                <a:schemeClr val="dk1"/>
              </a:buClr>
              <a:buSzPts val="1200"/>
              <a:buChar char="●"/>
            </a:pPr>
            <a:r>
              <a:rPr b="0" lang="en-AU" sz="1200" u="sng">
                <a:solidFill>
                  <a:schemeClr val="dk1"/>
                </a:solidFill>
              </a:rPr>
              <a:t>#homesplice</a:t>
            </a:r>
            <a:endParaRPr b="0" sz="1200" u="sng">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1"/>
                </a:solidFill>
                <a:hlinkClick r:id="rId3">
                  <a:extLst>
                    <a:ext uri="{A12FA001-AC4F-418D-AE19-62706E023703}">
                      <ahyp:hlinkClr val="tx"/>
                    </a:ext>
                  </a:extLst>
                </a:hlinkClick>
              </a:rPr>
              <a:t>#homesplice-cassini</a:t>
            </a:r>
            <a:endParaRPr sz="1200" u="sng">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1"/>
                </a:solidFill>
                <a:hlinkClick r:id="rId4">
                  <a:extLst>
                    <a:ext uri="{A12FA001-AC4F-418D-AE19-62706E023703}">
                      <ahyp:hlinkClr val="tx"/>
                    </a:ext>
                  </a:extLst>
                </a:hlinkClick>
              </a:rPr>
              <a:t>MSKU SIM Variants on HomeSplice (Original)</a:t>
            </a:r>
            <a:endParaRPr b="1" sz="1200" u="sng">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1"/>
                </a:solidFill>
                <a:hlinkClick r:id="rId5">
                  <a:extLst>
                    <a:ext uri="{A12FA001-AC4F-418D-AE19-62706E023703}">
                      <ahyp:hlinkClr val="tx"/>
                    </a:ext>
                  </a:extLst>
                </a:hlinkClick>
              </a:rPr>
              <a:t>MSKU Relevance PRD Q4 2021</a:t>
            </a:r>
            <a:endParaRPr b="0" sz="1200" u="sng">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1"/>
                </a:solidFill>
                <a:hlinkClick r:id="rId6">
                  <a:extLst>
                    <a:ext uri="{A12FA001-AC4F-418D-AE19-62706E023703}">
                      <ahyp:hlinkClr val="tx"/>
                    </a:ext>
                  </a:extLst>
                </a:hlinkClick>
              </a:rPr>
              <a:t>MSKU MLR Brainstorming</a:t>
            </a:r>
            <a:endParaRPr b="0" sz="1200" u="sng">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1"/>
                </a:solidFill>
                <a:hlinkClick r:id="rId7">
                  <a:extLst>
                    <a:ext uri="{A12FA001-AC4F-418D-AE19-62706E023703}">
                      <ahyp:hlinkClr val="tx"/>
                    </a:ext>
                  </a:extLst>
                </a:hlinkClick>
              </a:rPr>
              <a:t>HOWTO: Enable MSKU for MFE and HomeSplice</a:t>
            </a:r>
            <a:endParaRPr b="0" sz="1200" u="sng">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1"/>
                </a:solidFill>
                <a:hlinkClick r:id="rId8">
                  <a:extLst>
                    <a:ext uri="{A12FA001-AC4F-418D-AE19-62706E023703}">
                      <ahyp:hlinkClr val="tx"/>
                    </a:ext>
                  </a:extLst>
                </a:hlinkClick>
              </a:rPr>
              <a:t>View Item / dWeb - MSKU - refresh ATF merch placements</a:t>
            </a:r>
            <a:endParaRPr b="0" sz="1200" u="sng">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1"/>
                </a:solidFill>
                <a:hlinkClick r:id="rId9">
                  <a:extLst>
                    <a:ext uri="{A12FA001-AC4F-418D-AE19-62706E023703}">
                      <ahyp:hlinkClr val="tx"/>
                    </a:ext>
                  </a:extLst>
                </a:hlinkClick>
              </a:rPr>
              <a:t>Cassini for Dummies</a:t>
            </a:r>
            <a:endParaRPr b="0" sz="1200" u="sng">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1"/>
                </a:solidFill>
                <a:hlinkClick r:id="rId10">
                  <a:extLst>
                    <a:ext uri="{A12FA001-AC4F-418D-AE19-62706E023703}">
                      <ahyp:hlinkClr val="tx"/>
                    </a:ext>
                  </a:extLst>
                </a:hlinkClick>
              </a:rPr>
              <a:t>HomeSplice Dependencies</a:t>
            </a:r>
            <a:endParaRPr b="0" sz="1200" u="sng">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u="sng">
                <a:solidFill>
                  <a:schemeClr val="dk1"/>
                </a:solidFill>
                <a:hlinkClick r:id="rId11">
                  <a:extLst>
                    <a:ext uri="{A12FA001-AC4F-418D-AE19-62706E023703}">
                      <ahyp:hlinkClr val="tx"/>
                    </a:ext>
                  </a:extLst>
                </a:hlinkClick>
              </a:rPr>
              <a:t>go/delirium</a:t>
            </a:r>
            <a:endParaRPr b="0" sz="1200" u="sng">
              <a:solidFill>
                <a:schemeClr val="dk1"/>
              </a:solidFill>
            </a:endParaRPr>
          </a:p>
        </p:txBody>
      </p:sp>
      <p:sp>
        <p:nvSpPr>
          <p:cNvPr id="1142" name="Google Shape;1142;p84"/>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pic>
        <p:nvPicPr>
          <p:cNvPr id="1143" name="Google Shape;1143;p84"/>
          <p:cNvPicPr preferRelativeResize="0"/>
          <p:nvPr>
            <p:ph idx="6" type="pic"/>
          </p:nvPr>
        </p:nvPicPr>
        <p:blipFill rotWithShape="1">
          <a:blip r:embed="rId12">
            <a:alphaModFix/>
          </a:blip>
          <a:srcRect b="0" l="0" r="0" t="0"/>
          <a:stretch/>
        </p:blipFill>
        <p:spPr>
          <a:xfrm>
            <a:off x="6959600" y="1706563"/>
            <a:ext cx="3417888" cy="4003675"/>
          </a:xfrm>
          <a:prstGeom prst="rect">
            <a:avLst/>
          </a:prstGeom>
          <a:solidFill>
            <a:srgbClr val="8F8F88"/>
          </a:solidFill>
          <a:ln>
            <a:noFill/>
          </a:ln>
        </p:spPr>
      </p:pic>
      <p:pic>
        <p:nvPicPr>
          <p:cNvPr id="1144" name="Google Shape;1144;p84"/>
          <p:cNvPicPr preferRelativeResize="0"/>
          <p:nvPr>
            <p:ph idx="5" type="pic"/>
          </p:nvPr>
        </p:nvPicPr>
        <p:blipFill rotWithShape="1">
          <a:blip r:embed="rId13">
            <a:alphaModFix/>
          </a:blip>
          <a:srcRect b="0" l="0" r="0" t="0"/>
          <a:stretch/>
        </p:blipFill>
        <p:spPr>
          <a:xfrm>
            <a:off x="6380176" y="1152525"/>
            <a:ext cx="5098800" cy="5705400"/>
          </a:xfrm>
          <a:prstGeom prst="rect">
            <a:avLst/>
          </a:prstGeom>
          <a:solidFill>
            <a:schemeClr val="lt2"/>
          </a:solidFill>
          <a:ln>
            <a:noFill/>
          </a:ln>
        </p:spPr>
      </p:pic>
      <p:sp>
        <p:nvSpPr>
          <p:cNvPr id="1145" name="Google Shape;1145;p84"/>
          <p:cNvSpPr txBox="1"/>
          <p:nvPr>
            <p:ph idx="8" type="body"/>
          </p:nvPr>
        </p:nvSpPr>
        <p:spPr>
          <a:xfrm>
            <a:off x="630675" y="6301106"/>
            <a:ext cx="2355000" cy="28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Source</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7"/>
          <p:cNvSpPr txBox="1"/>
          <p:nvPr>
            <p:ph type="title"/>
          </p:nvPr>
        </p:nvSpPr>
        <p:spPr>
          <a:xfrm>
            <a:off x="660400" y="1138238"/>
            <a:ext cx="3997325" cy="5135562"/>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5400"/>
              <a:buFont typeface="Arial"/>
              <a:buNone/>
            </a:pPr>
            <a:r>
              <a:rPr lang="en-AU"/>
              <a:t>MSKU</a:t>
            </a:r>
            <a:endParaRPr/>
          </a:p>
          <a:p>
            <a:pPr indent="0" lvl="0" marL="0" marR="0" rtl="0" algn="l">
              <a:lnSpc>
                <a:spcPct val="90000"/>
              </a:lnSpc>
              <a:spcBef>
                <a:spcPts val="0"/>
              </a:spcBef>
              <a:spcAft>
                <a:spcPts val="0"/>
              </a:spcAft>
              <a:buClr>
                <a:schemeClr val="lt1"/>
              </a:buClr>
              <a:buSzPts val="5400"/>
              <a:buFont typeface="Arial"/>
              <a:buNone/>
            </a:pPr>
            <a:r>
              <a:rPr lang="en-AU"/>
              <a:t>at</a:t>
            </a:r>
            <a:br>
              <a:rPr b="1" lang="en-AU"/>
            </a:br>
            <a:r>
              <a:rPr lang="en-AU"/>
              <a:t>eBay</a:t>
            </a:r>
            <a:endParaRPr b="1"/>
          </a:p>
        </p:txBody>
      </p:sp>
      <p:sp>
        <p:nvSpPr>
          <p:cNvPr id="819" name="Google Shape;819;p67"/>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820" name="Google Shape;820;p67"/>
          <p:cNvSpPr txBox="1"/>
          <p:nvPr>
            <p:ph idx="4294967295" type="body"/>
          </p:nvPr>
        </p:nvSpPr>
        <p:spPr>
          <a:xfrm>
            <a:off x="666975" y="6301106"/>
            <a:ext cx="2355000" cy="2868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rPr lang="en-AU"/>
              <a:t>Source</a:t>
            </a:r>
            <a:endParaRPr/>
          </a:p>
        </p:txBody>
      </p:sp>
      <p:pic>
        <p:nvPicPr>
          <p:cNvPr id="821" name="Google Shape;821;p67"/>
          <p:cNvPicPr preferRelativeResize="0"/>
          <p:nvPr/>
        </p:nvPicPr>
        <p:blipFill>
          <a:blip r:embed="rId3">
            <a:alphaModFix/>
          </a:blip>
          <a:stretch>
            <a:fillRect/>
          </a:stretch>
        </p:blipFill>
        <p:spPr>
          <a:xfrm>
            <a:off x="5232400" y="1138250"/>
            <a:ext cx="6086641" cy="39973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8"/>
          <p:cNvSpPr txBox="1"/>
          <p:nvPr>
            <p:ph idx="1" type="body"/>
          </p:nvPr>
        </p:nvSpPr>
        <p:spPr>
          <a:xfrm>
            <a:off x="508000" y="4708850"/>
            <a:ext cx="1930500" cy="1138200"/>
          </a:xfrm>
          <a:prstGeom prst="rect">
            <a:avLst/>
          </a:prstGeom>
          <a:noFill/>
          <a:ln>
            <a:noFill/>
          </a:ln>
        </p:spPr>
        <p:txBody>
          <a:bodyPr anchorCtr="0" anchor="b" bIns="0" lIns="0" spcFirstLastPara="1" rIns="0" wrap="square" tIns="0">
            <a:noAutofit/>
          </a:bodyPr>
          <a:lstStyle/>
          <a:p>
            <a:pPr indent="0" lvl="0" marL="0" rtl="0" algn="ctr">
              <a:lnSpc>
                <a:spcPct val="110000"/>
              </a:lnSpc>
              <a:spcBef>
                <a:spcPts val="0"/>
              </a:spcBef>
              <a:spcAft>
                <a:spcPts val="0"/>
              </a:spcAft>
              <a:buClr>
                <a:schemeClr val="accent1"/>
              </a:buClr>
              <a:buSzPts val="5400"/>
              <a:buNone/>
            </a:pPr>
            <a:r>
              <a:rPr lang="en-AU"/>
              <a:t>50</a:t>
            </a:r>
            <a:r>
              <a:rPr b="1" lang="en-AU"/>
              <a:t>%</a:t>
            </a:r>
            <a:endParaRPr b="1"/>
          </a:p>
        </p:txBody>
      </p:sp>
      <p:sp>
        <p:nvSpPr>
          <p:cNvPr id="828" name="Google Shape;828;p68"/>
          <p:cNvSpPr txBox="1"/>
          <p:nvPr>
            <p:ph idx="2" type="body"/>
          </p:nvPr>
        </p:nvSpPr>
        <p:spPr>
          <a:xfrm>
            <a:off x="534100" y="5829875"/>
            <a:ext cx="1878300" cy="11394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200"/>
              <a:buNone/>
            </a:pPr>
            <a:r>
              <a:rPr b="0" lang="en-AU"/>
              <a:t>Categories with MSKU items</a:t>
            </a:r>
            <a:endParaRPr b="0"/>
          </a:p>
        </p:txBody>
      </p:sp>
      <p:sp>
        <p:nvSpPr>
          <p:cNvPr id="829" name="Google Shape;829;p68"/>
          <p:cNvSpPr txBox="1"/>
          <p:nvPr>
            <p:ph idx="3" type="body"/>
          </p:nvPr>
        </p:nvSpPr>
        <p:spPr>
          <a:xfrm>
            <a:off x="4048125" y="4708850"/>
            <a:ext cx="1930500" cy="1138200"/>
          </a:xfrm>
          <a:prstGeom prst="rect">
            <a:avLst/>
          </a:prstGeom>
          <a:noFill/>
          <a:ln>
            <a:noFill/>
          </a:ln>
        </p:spPr>
        <p:txBody>
          <a:bodyPr anchorCtr="0" anchor="b" bIns="0" lIns="0" spcFirstLastPara="1" rIns="0" wrap="square" tIns="0">
            <a:noAutofit/>
          </a:bodyPr>
          <a:lstStyle/>
          <a:p>
            <a:pPr indent="0" lvl="0" marL="0" rtl="0" algn="ctr">
              <a:lnSpc>
                <a:spcPct val="110000"/>
              </a:lnSpc>
              <a:spcBef>
                <a:spcPts val="0"/>
              </a:spcBef>
              <a:spcAft>
                <a:spcPts val="0"/>
              </a:spcAft>
              <a:buClr>
                <a:schemeClr val="accent1"/>
              </a:buClr>
              <a:buSzPts val="5400"/>
              <a:buFont typeface="Arial"/>
              <a:buNone/>
            </a:pPr>
            <a:r>
              <a:rPr b="1" lang="en-AU"/>
              <a:t>2</a:t>
            </a:r>
            <a:r>
              <a:rPr lang="en-AU"/>
              <a:t>0</a:t>
            </a:r>
            <a:r>
              <a:rPr b="1" lang="en-AU"/>
              <a:t>%</a:t>
            </a:r>
            <a:endParaRPr b="1"/>
          </a:p>
        </p:txBody>
      </p:sp>
      <p:sp>
        <p:nvSpPr>
          <p:cNvPr id="830" name="Google Shape;830;p68"/>
          <p:cNvSpPr txBox="1"/>
          <p:nvPr>
            <p:ph idx="4" type="body"/>
          </p:nvPr>
        </p:nvSpPr>
        <p:spPr>
          <a:xfrm>
            <a:off x="4074225" y="5829875"/>
            <a:ext cx="1878300" cy="1138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200"/>
              <a:buNone/>
            </a:pPr>
            <a:r>
              <a:rPr b="0" lang="en-AU"/>
              <a:t>MSKU Parent</a:t>
            </a:r>
            <a:endParaRPr b="0"/>
          </a:p>
        </p:txBody>
      </p:sp>
      <p:sp>
        <p:nvSpPr>
          <p:cNvPr id="831" name="Google Shape;831;p68"/>
          <p:cNvSpPr txBox="1"/>
          <p:nvPr>
            <p:ph type="title"/>
          </p:nvPr>
        </p:nvSpPr>
        <p:spPr>
          <a:xfrm>
            <a:off x="660401" y="1166383"/>
            <a:ext cx="5163600" cy="1123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200"/>
              <a:buFont typeface="Arial"/>
              <a:buNone/>
            </a:pPr>
            <a:r>
              <a:rPr lang="en-AU"/>
              <a:t>MSKU at eBay</a:t>
            </a:r>
            <a:endParaRPr/>
          </a:p>
        </p:txBody>
      </p:sp>
      <p:sp>
        <p:nvSpPr>
          <p:cNvPr id="832" name="Google Shape;832;p68"/>
          <p:cNvSpPr txBox="1"/>
          <p:nvPr>
            <p:ph idx="7" type="body"/>
          </p:nvPr>
        </p:nvSpPr>
        <p:spPr>
          <a:xfrm>
            <a:off x="666975" y="2120800"/>
            <a:ext cx="5145000" cy="28521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accent1"/>
              </a:buClr>
              <a:buSzPts val="1800"/>
              <a:buNone/>
            </a:pPr>
            <a:r>
              <a:rPr lang="en-AU"/>
              <a:t>Multiple Stock-Keeping Unit</a:t>
            </a:r>
            <a:endParaRPr b="1"/>
          </a:p>
          <a:p>
            <a:pPr indent="0" lvl="1" marL="11112" rtl="0" algn="l">
              <a:lnSpc>
                <a:spcPct val="130000"/>
              </a:lnSpc>
              <a:spcBef>
                <a:spcPts val="1200"/>
              </a:spcBef>
              <a:spcAft>
                <a:spcPts val="0"/>
              </a:spcAft>
              <a:buClr>
                <a:schemeClr val="dk1"/>
              </a:buClr>
              <a:buSzPts val="1200"/>
              <a:buNone/>
            </a:pPr>
            <a:r>
              <a:rPr lang="en-AU"/>
              <a:t>Short for </a:t>
            </a:r>
            <a:r>
              <a:rPr b="1" i="1" lang="en-AU"/>
              <a:t>Stock-Keeping Unit</a:t>
            </a:r>
            <a:r>
              <a:rPr lang="en-AU"/>
              <a:t>, </a:t>
            </a:r>
            <a:r>
              <a:rPr b="1" i="1" lang="en-AU"/>
              <a:t>SKU</a:t>
            </a:r>
            <a:r>
              <a:rPr lang="en-AU"/>
              <a:t> is a unique identifier (seller-specific) that refers to a specific stock item in a seller's inventory or product catalog. The SKU is often used to identify the product, product size or type, and the manufacturer. </a:t>
            </a:r>
            <a:r>
              <a:rPr b="1" i="1" lang="en-AU"/>
              <a:t>MSKU (Multi-SKU) </a:t>
            </a:r>
            <a:r>
              <a:rPr lang="en-AU"/>
              <a:t>means that instead of creating a number of separate listings for an item that has multiple options (</a:t>
            </a:r>
            <a:r>
              <a:rPr b="1" i="1" lang="en-AU"/>
              <a:t>variations</a:t>
            </a:r>
            <a:r>
              <a:rPr lang="en-AU"/>
              <a:t> of that item), the </a:t>
            </a:r>
            <a:r>
              <a:rPr b="1" i="1" lang="en-AU"/>
              <a:t>seller</a:t>
            </a:r>
            <a:r>
              <a:rPr lang="en-AU"/>
              <a:t> can create a single multi-quantity fixed price listing that includes all the variations the seller offers (e.g. a t-shirt might come in multiple colors and sizes; </a:t>
            </a:r>
            <a:r>
              <a:rPr b="1" i="1" lang="en-AU"/>
              <a:t>buyers</a:t>
            </a:r>
            <a:r>
              <a:rPr lang="en-AU"/>
              <a:t> can select which variation they want to purchase from the single listing).</a:t>
            </a:r>
            <a:r>
              <a:rPr lang="en-AU"/>
              <a:t> (</a:t>
            </a:r>
            <a:r>
              <a:rPr lang="en-AU" u="sng">
                <a:solidFill>
                  <a:schemeClr val="hlink"/>
                </a:solidFill>
                <a:hlinkClick r:id="rId3"/>
              </a:rPr>
              <a:t>wiki</a:t>
            </a:r>
            <a:r>
              <a:rPr lang="en-AU"/>
              <a:t>)</a:t>
            </a:r>
            <a:endParaRPr/>
          </a:p>
        </p:txBody>
      </p:sp>
      <p:sp>
        <p:nvSpPr>
          <p:cNvPr id="833" name="Google Shape;833;p68"/>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834" name="Google Shape;834;p68"/>
          <p:cNvSpPr txBox="1"/>
          <p:nvPr>
            <p:ph idx="8" type="body"/>
          </p:nvPr>
        </p:nvSpPr>
        <p:spPr>
          <a:xfrm>
            <a:off x="630675" y="6301106"/>
            <a:ext cx="2355000" cy="28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Source</a:t>
            </a:r>
            <a:endParaRPr/>
          </a:p>
          <a:p>
            <a:pPr indent="0" lvl="0" marL="0" rtl="0" algn="l">
              <a:spcBef>
                <a:spcPts val="0"/>
              </a:spcBef>
              <a:spcAft>
                <a:spcPts val="0"/>
              </a:spcAft>
              <a:buNone/>
            </a:pPr>
            <a:r>
              <a:t/>
            </a:r>
            <a:endParaRPr/>
          </a:p>
        </p:txBody>
      </p:sp>
      <p:pic>
        <p:nvPicPr>
          <p:cNvPr id="835" name="Google Shape;835;p68"/>
          <p:cNvPicPr preferRelativeResize="0"/>
          <p:nvPr/>
        </p:nvPicPr>
        <p:blipFill rotWithShape="1">
          <a:blip r:embed="rId4">
            <a:alphaModFix/>
          </a:blip>
          <a:srcRect b="9958" l="0" r="0" t="0"/>
          <a:stretch/>
        </p:blipFill>
        <p:spPr>
          <a:xfrm>
            <a:off x="6102225" y="724300"/>
            <a:ext cx="4854700" cy="2942701"/>
          </a:xfrm>
          <a:prstGeom prst="rect">
            <a:avLst/>
          </a:prstGeom>
          <a:noFill/>
          <a:ln>
            <a:noFill/>
          </a:ln>
        </p:spPr>
      </p:pic>
      <p:pic>
        <p:nvPicPr>
          <p:cNvPr id="836" name="Google Shape;836;p68"/>
          <p:cNvPicPr preferRelativeResize="0"/>
          <p:nvPr/>
        </p:nvPicPr>
        <p:blipFill rotWithShape="1">
          <a:blip r:embed="rId5">
            <a:alphaModFix/>
          </a:blip>
          <a:srcRect b="0" l="0" r="44180" t="0"/>
          <a:stretch/>
        </p:blipFill>
        <p:spPr>
          <a:xfrm>
            <a:off x="7301450" y="3500450"/>
            <a:ext cx="4254024" cy="853100"/>
          </a:xfrm>
          <a:prstGeom prst="rect">
            <a:avLst/>
          </a:prstGeom>
          <a:noFill/>
          <a:ln>
            <a:noFill/>
          </a:ln>
        </p:spPr>
      </p:pic>
      <p:pic>
        <p:nvPicPr>
          <p:cNvPr id="837" name="Google Shape;837;p68"/>
          <p:cNvPicPr preferRelativeResize="0"/>
          <p:nvPr/>
        </p:nvPicPr>
        <p:blipFill rotWithShape="1">
          <a:blip r:embed="rId6">
            <a:alphaModFix/>
          </a:blip>
          <a:srcRect b="0" l="0" r="0" t="8517"/>
          <a:stretch/>
        </p:blipFill>
        <p:spPr>
          <a:xfrm>
            <a:off x="7343239" y="4401375"/>
            <a:ext cx="2733675" cy="1010800"/>
          </a:xfrm>
          <a:prstGeom prst="rect">
            <a:avLst/>
          </a:prstGeom>
          <a:noFill/>
          <a:ln>
            <a:noFill/>
          </a:ln>
        </p:spPr>
      </p:pic>
      <p:sp>
        <p:nvSpPr>
          <p:cNvPr id="838" name="Google Shape;838;p68"/>
          <p:cNvSpPr txBox="1"/>
          <p:nvPr>
            <p:ph idx="1" type="body"/>
          </p:nvPr>
        </p:nvSpPr>
        <p:spPr>
          <a:xfrm>
            <a:off x="2336800" y="4708850"/>
            <a:ext cx="1878300" cy="1138200"/>
          </a:xfrm>
          <a:prstGeom prst="rect">
            <a:avLst/>
          </a:prstGeom>
          <a:noFill/>
          <a:ln>
            <a:noFill/>
          </a:ln>
        </p:spPr>
        <p:txBody>
          <a:bodyPr anchorCtr="0" anchor="b" bIns="0" lIns="0" spcFirstLastPara="1" rIns="0" wrap="square" tIns="0">
            <a:noAutofit/>
          </a:bodyPr>
          <a:lstStyle/>
          <a:p>
            <a:pPr indent="0" lvl="0" marL="0" rtl="0" algn="ctr">
              <a:lnSpc>
                <a:spcPct val="110000"/>
              </a:lnSpc>
              <a:spcBef>
                <a:spcPts val="0"/>
              </a:spcBef>
              <a:spcAft>
                <a:spcPts val="0"/>
              </a:spcAft>
              <a:buClr>
                <a:schemeClr val="accent1"/>
              </a:buClr>
              <a:buSzPts val="5400"/>
              <a:buNone/>
            </a:pPr>
            <a:r>
              <a:rPr lang="en-AU"/>
              <a:t>30</a:t>
            </a:r>
            <a:r>
              <a:rPr b="1" lang="en-AU"/>
              <a:t>%</a:t>
            </a:r>
            <a:endParaRPr b="1"/>
          </a:p>
        </p:txBody>
      </p:sp>
      <p:sp>
        <p:nvSpPr>
          <p:cNvPr id="839" name="Google Shape;839;p68"/>
          <p:cNvSpPr txBox="1"/>
          <p:nvPr>
            <p:ph idx="2" type="body"/>
          </p:nvPr>
        </p:nvSpPr>
        <p:spPr>
          <a:xfrm>
            <a:off x="2336800" y="5829875"/>
            <a:ext cx="1878300" cy="11394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200"/>
              <a:buNone/>
            </a:pPr>
            <a:r>
              <a:rPr b="0" lang="en-AU"/>
              <a:t>Non-MSKU Item in MSKU Category</a:t>
            </a:r>
            <a:endParaRPr b="0"/>
          </a:p>
        </p:txBody>
      </p:sp>
      <p:sp>
        <p:nvSpPr>
          <p:cNvPr id="840" name="Google Shape;840;p68"/>
          <p:cNvSpPr txBox="1"/>
          <p:nvPr/>
        </p:nvSpPr>
        <p:spPr>
          <a:xfrm>
            <a:off x="7515925" y="5843100"/>
            <a:ext cx="2413200" cy="615600"/>
          </a:xfrm>
          <a:prstGeom prst="rect">
            <a:avLst/>
          </a:prstGeom>
          <a:noFill/>
          <a:ln cap="flat" cmpd="sng" w="9525">
            <a:solidFill>
              <a:srgbClr val="2D2D2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AU">
                <a:latin typeface="Consolas"/>
                <a:ea typeface="Consolas"/>
                <a:cs typeface="Consolas"/>
                <a:sym typeface="Consolas"/>
              </a:rPr>
              <a:t>parentId, Inventory.msku=true</a:t>
            </a:r>
            <a:endParaRPr b="1">
              <a:latin typeface="Consolas"/>
              <a:ea typeface="Consolas"/>
              <a:cs typeface="Consolas"/>
              <a:sym typeface="Consolas"/>
            </a:endParaRPr>
          </a:p>
        </p:txBody>
      </p:sp>
      <p:cxnSp>
        <p:nvCxnSpPr>
          <p:cNvPr id="841" name="Google Shape;841;p68"/>
          <p:cNvCxnSpPr>
            <a:stCxn id="840" idx="0"/>
          </p:cNvCxnSpPr>
          <p:nvPr/>
        </p:nvCxnSpPr>
        <p:spPr>
          <a:xfrm rot="10800000">
            <a:off x="7956325" y="3953400"/>
            <a:ext cx="766200" cy="1889700"/>
          </a:xfrm>
          <a:prstGeom prst="straightConnector1">
            <a:avLst/>
          </a:prstGeom>
          <a:noFill/>
          <a:ln cap="flat" cmpd="sng" w="9525">
            <a:solidFill>
              <a:schemeClr val="dk2"/>
            </a:solidFill>
            <a:prstDash val="solid"/>
            <a:round/>
            <a:headEnd len="med" w="med" type="none"/>
            <a:tailEnd len="med" w="med" type="triangle"/>
          </a:ln>
        </p:spPr>
      </p:cxnSp>
      <p:cxnSp>
        <p:nvCxnSpPr>
          <p:cNvPr id="842" name="Google Shape;842;p68"/>
          <p:cNvCxnSpPr>
            <a:stCxn id="840" idx="0"/>
          </p:cNvCxnSpPr>
          <p:nvPr/>
        </p:nvCxnSpPr>
        <p:spPr>
          <a:xfrm flipH="1" rot="10800000">
            <a:off x="8722525" y="5066100"/>
            <a:ext cx="263700" cy="777000"/>
          </a:xfrm>
          <a:prstGeom prst="straightConnector1">
            <a:avLst/>
          </a:prstGeom>
          <a:noFill/>
          <a:ln cap="flat" cmpd="sng" w="9525">
            <a:solidFill>
              <a:schemeClr val="dk2"/>
            </a:solidFill>
            <a:prstDash val="solid"/>
            <a:round/>
            <a:headEnd len="med" w="med" type="none"/>
            <a:tailEnd len="med" w="med" type="triangle"/>
          </a:ln>
        </p:spPr>
      </p:cxnSp>
      <p:sp>
        <p:nvSpPr>
          <p:cNvPr id="843" name="Google Shape;843;p68"/>
          <p:cNvSpPr txBox="1"/>
          <p:nvPr>
            <p:ph idx="3" type="body"/>
          </p:nvPr>
        </p:nvSpPr>
        <p:spPr>
          <a:xfrm>
            <a:off x="5572125" y="4708850"/>
            <a:ext cx="1930500" cy="1138200"/>
          </a:xfrm>
          <a:prstGeom prst="rect">
            <a:avLst/>
          </a:prstGeom>
          <a:noFill/>
          <a:ln>
            <a:noFill/>
          </a:ln>
        </p:spPr>
        <p:txBody>
          <a:bodyPr anchorCtr="0" anchor="b" bIns="0" lIns="0" spcFirstLastPara="1" rIns="0" wrap="square" tIns="0">
            <a:noAutofit/>
          </a:bodyPr>
          <a:lstStyle/>
          <a:p>
            <a:pPr indent="0" lvl="0" marL="0" rtl="0" algn="ctr">
              <a:lnSpc>
                <a:spcPct val="110000"/>
              </a:lnSpc>
              <a:spcBef>
                <a:spcPts val="0"/>
              </a:spcBef>
              <a:spcAft>
                <a:spcPts val="0"/>
              </a:spcAft>
              <a:buClr>
                <a:schemeClr val="accent1"/>
              </a:buClr>
              <a:buSzPts val="5400"/>
              <a:buFont typeface="Arial"/>
              <a:buNone/>
            </a:pPr>
            <a:r>
              <a:rPr lang="en-AU"/>
              <a:t>16</a:t>
            </a:r>
            <a:r>
              <a:rPr b="1" lang="en-AU"/>
              <a:t>%</a:t>
            </a:r>
            <a:endParaRPr b="1"/>
          </a:p>
        </p:txBody>
      </p:sp>
      <p:sp>
        <p:nvSpPr>
          <p:cNvPr id="844" name="Google Shape;844;p68"/>
          <p:cNvSpPr txBox="1"/>
          <p:nvPr>
            <p:ph idx="4" type="body"/>
          </p:nvPr>
        </p:nvSpPr>
        <p:spPr>
          <a:xfrm>
            <a:off x="5598225" y="5829875"/>
            <a:ext cx="1878300" cy="1138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200"/>
              <a:buNone/>
            </a:pPr>
            <a:r>
              <a:rPr b="0" lang="en-AU"/>
              <a:t>MSKU Refresh</a:t>
            </a:r>
            <a:endParaRPr b="0"/>
          </a:p>
        </p:txBody>
      </p:sp>
      <p:sp>
        <p:nvSpPr>
          <p:cNvPr id="845" name="Google Shape;845;p68"/>
          <p:cNvSpPr txBox="1"/>
          <p:nvPr/>
        </p:nvSpPr>
        <p:spPr>
          <a:xfrm>
            <a:off x="5165825" y="568325"/>
            <a:ext cx="6032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AU" u="sng">
                <a:solidFill>
                  <a:schemeClr val="hlink"/>
                </a:solidFill>
                <a:latin typeface="Consolas"/>
                <a:ea typeface="Consolas"/>
                <a:cs typeface="Consolas"/>
                <a:sym typeface="Consolas"/>
                <a:hlinkClick r:id="rId7"/>
              </a:rPr>
              <a:t>https://www.ebay.com/itm/142436469971?var=442541824306</a:t>
            </a:r>
            <a:endParaRPr b="1">
              <a:latin typeface="Consolas"/>
              <a:ea typeface="Consolas"/>
              <a:cs typeface="Consolas"/>
              <a:sym typeface="Consolas"/>
            </a:endParaRPr>
          </a:p>
        </p:txBody>
      </p:sp>
      <p:sp>
        <p:nvSpPr>
          <p:cNvPr id="846" name="Google Shape;846;p68"/>
          <p:cNvSpPr txBox="1"/>
          <p:nvPr/>
        </p:nvSpPr>
        <p:spPr>
          <a:xfrm>
            <a:off x="9968525" y="5847050"/>
            <a:ext cx="1930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u="sng">
                <a:solidFill>
                  <a:schemeClr val="hlink"/>
                </a:solidFill>
                <a:hlinkClick r:id="rId8"/>
              </a:rPr>
              <a:t>Splice.ListingUtils</a:t>
            </a:r>
            <a:br>
              <a:rPr lang="en-AU"/>
            </a:br>
            <a:r>
              <a:rPr lang="en-AU"/>
              <a:t>.</a:t>
            </a:r>
            <a:r>
              <a:rPr lang="en-AU" sz="1000">
                <a:latin typeface="Consolas"/>
                <a:ea typeface="Consolas"/>
                <a:cs typeface="Consolas"/>
                <a:sym typeface="Consolas"/>
              </a:rPr>
              <a:t>isMsku</a:t>
            </a:r>
            <a:endParaRPr sz="1000">
              <a:latin typeface="Consolas"/>
              <a:ea typeface="Consolas"/>
              <a:cs typeface="Consolas"/>
              <a:sym typeface="Consolas"/>
            </a:endParaRPr>
          </a:p>
          <a:p>
            <a:pPr indent="0" lvl="0" marL="0" rtl="0" algn="l">
              <a:spcBef>
                <a:spcPts val="0"/>
              </a:spcBef>
              <a:spcAft>
                <a:spcPts val="0"/>
              </a:spcAft>
              <a:buNone/>
            </a:pPr>
            <a:r>
              <a:rPr lang="en-AU" sz="1000">
                <a:latin typeface="Consolas"/>
                <a:ea typeface="Consolas"/>
                <a:cs typeface="Consolas"/>
                <a:sym typeface="Consolas"/>
              </a:rPr>
              <a:t>.isMskuWithParentId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9"/>
          <p:cNvSpPr txBox="1"/>
          <p:nvPr>
            <p:ph type="title"/>
          </p:nvPr>
        </p:nvSpPr>
        <p:spPr>
          <a:xfrm>
            <a:off x="6380163" y="1149900"/>
            <a:ext cx="4576762" cy="5123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5400"/>
              <a:buFont typeface="Arial"/>
              <a:buNone/>
            </a:pPr>
            <a:r>
              <a:rPr lang="en-AU"/>
              <a:t>What Does Search</a:t>
            </a:r>
            <a:br>
              <a:rPr b="1" lang="en-AU"/>
            </a:br>
            <a:r>
              <a:rPr lang="en-AU"/>
              <a:t>Do?</a:t>
            </a:r>
            <a:endParaRPr b="1"/>
          </a:p>
        </p:txBody>
      </p:sp>
      <p:sp>
        <p:nvSpPr>
          <p:cNvPr id="852" name="Google Shape;852;p69"/>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pic>
        <p:nvPicPr>
          <p:cNvPr id="853" name="Google Shape;853;p69"/>
          <p:cNvPicPr preferRelativeResize="0"/>
          <p:nvPr>
            <p:ph idx="2" type="pic"/>
          </p:nvPr>
        </p:nvPicPr>
        <p:blipFill rotWithShape="1">
          <a:blip r:embed="rId3">
            <a:alphaModFix/>
          </a:blip>
          <a:srcRect b="0" l="6227" r="6226" t="0"/>
          <a:stretch/>
        </p:blipFill>
        <p:spPr>
          <a:xfrm>
            <a:off x="-1" y="1149900"/>
            <a:ext cx="5800725" cy="5123900"/>
          </a:xfrm>
          <a:prstGeom prst="rect">
            <a:avLst/>
          </a:prstGeom>
          <a:solidFill>
            <a:schemeClr val="lt2"/>
          </a:solidFill>
          <a:ln>
            <a:noFill/>
          </a:ln>
        </p:spPr>
      </p:pic>
      <p:sp>
        <p:nvSpPr>
          <p:cNvPr id="854" name="Google Shape;854;p69"/>
          <p:cNvSpPr txBox="1"/>
          <p:nvPr>
            <p:ph idx="4294967295" type="body"/>
          </p:nvPr>
        </p:nvSpPr>
        <p:spPr>
          <a:xfrm>
            <a:off x="6380175" y="6301106"/>
            <a:ext cx="2355000" cy="2868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rPr lang="en-AU"/>
              <a:t>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0"/>
          <p:cNvSpPr/>
          <p:nvPr/>
        </p:nvSpPr>
        <p:spPr>
          <a:xfrm>
            <a:off x="1901400" y="271625"/>
            <a:ext cx="4783500" cy="3956100"/>
          </a:xfrm>
          <a:prstGeom prst="rect">
            <a:avLst/>
          </a:prstGeom>
          <a:solidFill>
            <a:srgbClr val="F3F3F3"/>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AU"/>
              <a:t>Cassini</a:t>
            </a:r>
            <a:endParaRPr/>
          </a:p>
        </p:txBody>
      </p:sp>
      <p:sp>
        <p:nvSpPr>
          <p:cNvPr id="860" name="Google Shape;860;p70"/>
          <p:cNvSpPr txBox="1"/>
          <p:nvPr>
            <p:ph idx="4" type="body"/>
          </p:nvPr>
        </p:nvSpPr>
        <p:spPr>
          <a:xfrm>
            <a:off x="2946401" y="6280626"/>
            <a:ext cx="2355000" cy="28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Source</a:t>
            </a:r>
            <a:endParaRPr/>
          </a:p>
          <a:p>
            <a:pPr indent="0" lvl="0" marL="0" rtl="0" algn="l">
              <a:spcBef>
                <a:spcPts val="0"/>
              </a:spcBef>
              <a:spcAft>
                <a:spcPts val="0"/>
              </a:spcAft>
              <a:buNone/>
            </a:pPr>
            <a:r>
              <a:t/>
            </a:r>
            <a:endParaRPr/>
          </a:p>
        </p:txBody>
      </p:sp>
      <p:sp>
        <p:nvSpPr>
          <p:cNvPr id="861" name="Google Shape;861;p70"/>
          <p:cNvSpPr/>
          <p:nvPr/>
        </p:nvSpPr>
        <p:spPr>
          <a:xfrm>
            <a:off x="1901400" y="4925575"/>
            <a:ext cx="4783500" cy="1587900"/>
          </a:xfrm>
          <a:prstGeom prst="rect">
            <a:avLst/>
          </a:prstGeom>
          <a:solidFill>
            <a:srgbClr val="F3F3F3"/>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AU"/>
              <a:t>Search Results (</a:t>
            </a:r>
            <a:r>
              <a:rPr i="1" lang="en-AU"/>
              <a:t>before ML Ranking</a:t>
            </a:r>
            <a:r>
              <a:rPr lang="en-AU"/>
              <a:t>)</a:t>
            </a:r>
            <a:endParaRPr/>
          </a:p>
        </p:txBody>
      </p:sp>
      <p:sp>
        <p:nvSpPr>
          <p:cNvPr id="862" name="Google Shape;862;p70"/>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863" name="Google Shape;863;p70"/>
          <p:cNvSpPr txBox="1"/>
          <p:nvPr>
            <p:ph type="title"/>
          </p:nvPr>
        </p:nvSpPr>
        <p:spPr>
          <a:xfrm rot="-5400000">
            <a:off x="-1054399" y="2853105"/>
            <a:ext cx="5147400" cy="1717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4000"/>
              <a:buFont typeface="Arial"/>
              <a:buNone/>
            </a:pPr>
            <a:r>
              <a:rPr lang="en-AU"/>
              <a:t>What Does</a:t>
            </a:r>
            <a:endParaRPr/>
          </a:p>
          <a:p>
            <a:pPr indent="0" lvl="0" marL="0" rtl="0" algn="l">
              <a:lnSpc>
                <a:spcPct val="90000"/>
              </a:lnSpc>
              <a:spcBef>
                <a:spcPts val="0"/>
              </a:spcBef>
              <a:spcAft>
                <a:spcPts val="0"/>
              </a:spcAft>
              <a:buClr>
                <a:schemeClr val="dk2"/>
              </a:buClr>
              <a:buSzPts val="4000"/>
              <a:buFont typeface="Arial"/>
              <a:buNone/>
            </a:pPr>
            <a:r>
              <a:rPr lang="en-AU"/>
              <a:t>Search Do?</a:t>
            </a:r>
            <a:endParaRPr b="1"/>
          </a:p>
        </p:txBody>
      </p:sp>
      <p:sp>
        <p:nvSpPr>
          <p:cNvPr id="864" name="Google Shape;864;p70"/>
          <p:cNvSpPr txBox="1"/>
          <p:nvPr>
            <p:ph idx="2" type="body"/>
          </p:nvPr>
        </p:nvSpPr>
        <p:spPr>
          <a:xfrm>
            <a:off x="6950075" y="773100"/>
            <a:ext cx="4435500" cy="3207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accent1"/>
              </a:buClr>
              <a:buSzPts val="1800"/>
              <a:buNone/>
            </a:pPr>
            <a:r>
              <a:rPr lang="en-AU"/>
              <a:t>Search &amp; MSKU</a:t>
            </a:r>
            <a:endParaRPr b="1"/>
          </a:p>
          <a:p>
            <a:pPr indent="0" lvl="1" marL="11112" marR="0" rtl="0" algn="l">
              <a:lnSpc>
                <a:spcPct val="130000"/>
              </a:lnSpc>
              <a:spcBef>
                <a:spcPts val="1200"/>
              </a:spcBef>
              <a:spcAft>
                <a:spcPts val="0"/>
              </a:spcAft>
              <a:buClr>
                <a:schemeClr val="dk1"/>
              </a:buClr>
              <a:buSzPts val="1200"/>
              <a:buNone/>
            </a:pPr>
            <a:r>
              <a:rPr lang="en-AU"/>
              <a:t>Searches for </a:t>
            </a:r>
            <a:r>
              <a:rPr b="1" lang="en-AU"/>
              <a:t>parent items </a:t>
            </a:r>
            <a:r>
              <a:rPr lang="en-AU"/>
              <a:t>and</a:t>
            </a:r>
            <a:r>
              <a:rPr b="1" lang="en-AU"/>
              <a:t> </a:t>
            </a:r>
            <a:r>
              <a:rPr lang="en-AU"/>
              <a:t>when it has </a:t>
            </a:r>
            <a:r>
              <a:rPr b="1" i="1" lang="en-AU"/>
              <a:t>variants</a:t>
            </a:r>
            <a:r>
              <a:rPr lang="en-AU"/>
              <a:t>, it will use a first round ranker to find the best variant.  Only </a:t>
            </a:r>
            <a:r>
              <a:rPr b="1" i="1" lang="en-AU"/>
              <a:t>one variant </a:t>
            </a:r>
            <a:r>
              <a:rPr lang="en-AU"/>
              <a:t>is returned per parent.</a:t>
            </a:r>
            <a:endParaRPr/>
          </a:p>
          <a:p>
            <a:pPr indent="0" lvl="0" marL="0" marR="0" rtl="0" algn="l">
              <a:lnSpc>
                <a:spcPct val="110000"/>
              </a:lnSpc>
              <a:spcBef>
                <a:spcPts val="1000"/>
              </a:spcBef>
              <a:spcAft>
                <a:spcPts val="0"/>
              </a:spcAft>
              <a:buClr>
                <a:schemeClr val="accent1"/>
              </a:buClr>
              <a:buSzPts val="1800"/>
              <a:buNone/>
            </a:pPr>
            <a:r>
              <a:rPr lang="en-AU"/>
              <a:t>What can we do in MAD?</a:t>
            </a:r>
            <a:endParaRPr b="1"/>
          </a:p>
          <a:p>
            <a:pPr indent="-304800" lvl="0" marL="457200" marR="0" rtl="0" algn="l">
              <a:lnSpc>
                <a:spcPct val="130000"/>
              </a:lnSpc>
              <a:spcBef>
                <a:spcPts val="1200"/>
              </a:spcBef>
              <a:spcAft>
                <a:spcPts val="0"/>
              </a:spcAft>
              <a:buClr>
                <a:schemeClr val="dk1"/>
              </a:buClr>
              <a:buSzPts val="1200"/>
              <a:buChar char="●"/>
            </a:pPr>
            <a:r>
              <a:rPr b="0" lang="en-AU" sz="1200">
                <a:solidFill>
                  <a:schemeClr val="dk1"/>
                </a:solidFill>
              </a:rPr>
              <a:t>Use LIME</a:t>
            </a:r>
            <a:endParaRPr b="0" sz="1200">
              <a:solidFill>
                <a:schemeClr val="dk1"/>
              </a:solidFill>
            </a:endParaRPr>
          </a:p>
          <a:p>
            <a:pPr indent="-304800" lvl="1" marL="914400" marR="0" rtl="0" algn="l">
              <a:lnSpc>
                <a:spcPct val="130000"/>
              </a:lnSpc>
              <a:spcBef>
                <a:spcPts val="0"/>
              </a:spcBef>
              <a:spcAft>
                <a:spcPts val="0"/>
              </a:spcAft>
              <a:buClr>
                <a:schemeClr val="dk1"/>
              </a:buClr>
              <a:buSzPts val="1200"/>
              <a:buChar char="○"/>
            </a:pPr>
            <a:r>
              <a:rPr b="0" lang="en-AU" sz="1200">
                <a:solidFill>
                  <a:schemeClr val="dk1"/>
                </a:solidFill>
              </a:rPr>
              <a:t>Subquery with Custom Profile extended from PL Profile</a:t>
            </a:r>
            <a:endParaRPr b="0" sz="1200">
              <a:solidFill>
                <a:schemeClr val="dk1"/>
              </a:solidFill>
            </a:endParaRPr>
          </a:p>
          <a:p>
            <a:pPr indent="-304800" lvl="1" marL="914400" marR="0" rtl="0" algn="l">
              <a:lnSpc>
                <a:spcPct val="130000"/>
              </a:lnSpc>
              <a:spcBef>
                <a:spcPts val="0"/>
              </a:spcBef>
              <a:spcAft>
                <a:spcPts val="0"/>
              </a:spcAft>
              <a:buClr>
                <a:schemeClr val="dk1"/>
              </a:buClr>
              <a:buSzPts val="1200"/>
              <a:buChar char="○"/>
            </a:pPr>
            <a:r>
              <a:rPr b="0" lang="en-AU" sz="1200">
                <a:solidFill>
                  <a:schemeClr val="dk1"/>
                </a:solidFill>
              </a:rPr>
              <a:t>Use KDUPs blender</a:t>
            </a:r>
            <a:endParaRPr/>
          </a:p>
          <a:p>
            <a:pPr indent="-304800" lvl="0" marL="457200" marR="0" rtl="0" algn="l">
              <a:lnSpc>
                <a:spcPct val="130000"/>
              </a:lnSpc>
              <a:spcBef>
                <a:spcPts val="0"/>
              </a:spcBef>
              <a:spcAft>
                <a:spcPts val="0"/>
              </a:spcAft>
              <a:buClr>
                <a:schemeClr val="dk1"/>
              </a:buClr>
              <a:buSzPts val="1200"/>
              <a:buChar char="●"/>
            </a:pPr>
            <a:r>
              <a:rPr b="0" lang="en-AU" sz="1200">
                <a:solidFill>
                  <a:schemeClr val="dk1"/>
                </a:solidFill>
              </a:rPr>
              <a:t>Use Aspects for Recall Selection, Demotions and Filters</a:t>
            </a:r>
            <a:endParaRPr b="0" sz="1200">
              <a:solidFill>
                <a:schemeClr val="dk1"/>
              </a:solidFill>
            </a:endParaRPr>
          </a:p>
          <a:p>
            <a:pPr indent="0" lvl="1" marL="11112" rtl="0" algn="l">
              <a:lnSpc>
                <a:spcPct val="130000"/>
              </a:lnSpc>
              <a:spcBef>
                <a:spcPts val="600"/>
              </a:spcBef>
              <a:spcAft>
                <a:spcPts val="0"/>
              </a:spcAft>
              <a:buClr>
                <a:schemeClr val="dk1"/>
              </a:buClr>
              <a:buSzPts val="1200"/>
              <a:buNone/>
            </a:pPr>
            <a:r>
              <a:t/>
            </a:r>
            <a:endParaRPr/>
          </a:p>
        </p:txBody>
      </p:sp>
      <p:pic>
        <p:nvPicPr>
          <p:cNvPr id="865" name="Google Shape;865;p70"/>
          <p:cNvPicPr preferRelativeResize="0"/>
          <p:nvPr/>
        </p:nvPicPr>
        <p:blipFill>
          <a:blip r:embed="rId3">
            <a:alphaModFix/>
          </a:blip>
          <a:stretch>
            <a:fillRect/>
          </a:stretch>
        </p:blipFill>
        <p:spPr>
          <a:xfrm>
            <a:off x="6937300" y="3899627"/>
            <a:ext cx="4435425" cy="2958367"/>
          </a:xfrm>
          <a:prstGeom prst="rect">
            <a:avLst/>
          </a:prstGeom>
          <a:noFill/>
          <a:ln>
            <a:noFill/>
          </a:ln>
        </p:spPr>
      </p:pic>
      <p:sp>
        <p:nvSpPr>
          <p:cNvPr id="866" name="Google Shape;866;p70"/>
          <p:cNvSpPr/>
          <p:nvPr/>
        </p:nvSpPr>
        <p:spPr>
          <a:xfrm>
            <a:off x="2112975" y="428350"/>
            <a:ext cx="1002941" cy="668627"/>
          </a:xfrm>
          <a:prstGeom prst="flowChartProcess">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AU" sz="1000"/>
              <a:t>Parent</a:t>
            </a:r>
            <a:endParaRPr sz="1000"/>
          </a:p>
          <a:p>
            <a:pPr indent="0" lvl="0" marL="0" marR="0" rtl="0" algn="ctr">
              <a:lnSpc>
                <a:spcPct val="100000"/>
              </a:lnSpc>
              <a:spcBef>
                <a:spcPts val="0"/>
              </a:spcBef>
              <a:spcAft>
                <a:spcPts val="0"/>
              </a:spcAft>
              <a:buNone/>
            </a:pPr>
            <a:r>
              <a:rPr lang="en-AU" sz="1000"/>
              <a:t>A</a:t>
            </a:r>
            <a:br>
              <a:rPr lang="en-AU" sz="1000"/>
            </a:br>
            <a:r>
              <a:rPr lang="en-AU" sz="1000"/>
              <a:t>(100)</a:t>
            </a:r>
            <a:endParaRPr sz="1000"/>
          </a:p>
        </p:txBody>
      </p:sp>
      <p:sp>
        <p:nvSpPr>
          <p:cNvPr id="867" name="Google Shape;867;p70"/>
          <p:cNvSpPr/>
          <p:nvPr/>
        </p:nvSpPr>
        <p:spPr>
          <a:xfrm>
            <a:off x="3416975" y="523574"/>
            <a:ext cx="627900" cy="591900"/>
          </a:xfrm>
          <a:prstGeom prst="flowChartAlternateProcess">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101</a:t>
            </a:r>
            <a:endParaRPr/>
          </a:p>
        </p:txBody>
      </p:sp>
      <p:sp>
        <p:nvSpPr>
          <p:cNvPr id="868" name="Google Shape;868;p70"/>
          <p:cNvSpPr/>
          <p:nvPr/>
        </p:nvSpPr>
        <p:spPr>
          <a:xfrm>
            <a:off x="4178975" y="523574"/>
            <a:ext cx="627900" cy="591900"/>
          </a:xfrm>
          <a:prstGeom prst="flowChartAlternateProcess">
            <a:avLst/>
          </a:prstGeom>
          <a:solidFill>
            <a:srgbClr val="DC3B0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102</a:t>
            </a:r>
            <a:endParaRPr/>
          </a:p>
        </p:txBody>
      </p:sp>
      <p:sp>
        <p:nvSpPr>
          <p:cNvPr id="869" name="Google Shape;869;p70"/>
          <p:cNvSpPr/>
          <p:nvPr/>
        </p:nvSpPr>
        <p:spPr>
          <a:xfrm>
            <a:off x="4940975" y="523574"/>
            <a:ext cx="627900" cy="591900"/>
          </a:xfrm>
          <a:prstGeom prst="flowChartAlternateProcess">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103</a:t>
            </a:r>
            <a:endParaRPr/>
          </a:p>
        </p:txBody>
      </p:sp>
      <p:sp>
        <p:nvSpPr>
          <p:cNvPr id="870" name="Google Shape;870;p70"/>
          <p:cNvSpPr/>
          <p:nvPr/>
        </p:nvSpPr>
        <p:spPr>
          <a:xfrm>
            <a:off x="5702975" y="523574"/>
            <a:ext cx="627900" cy="591900"/>
          </a:xfrm>
          <a:prstGeom prst="flowChartAlternateProcess">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104</a:t>
            </a:r>
            <a:endParaRPr/>
          </a:p>
        </p:txBody>
      </p:sp>
      <p:sp>
        <p:nvSpPr>
          <p:cNvPr id="871" name="Google Shape;871;p70"/>
          <p:cNvSpPr/>
          <p:nvPr/>
        </p:nvSpPr>
        <p:spPr>
          <a:xfrm>
            <a:off x="2112975" y="1386838"/>
            <a:ext cx="1002941" cy="668627"/>
          </a:xfrm>
          <a:prstGeom prst="flowChartProcess">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Parent</a:t>
            </a:r>
            <a:endParaRPr sz="1000"/>
          </a:p>
          <a:p>
            <a:pPr indent="0" lvl="0" marL="0" rtl="0" algn="ctr">
              <a:spcBef>
                <a:spcPts val="0"/>
              </a:spcBef>
              <a:spcAft>
                <a:spcPts val="0"/>
              </a:spcAft>
              <a:buNone/>
            </a:pPr>
            <a:r>
              <a:rPr lang="en-AU" sz="1000"/>
              <a:t>B</a:t>
            </a:r>
            <a:br>
              <a:rPr lang="en-AU" sz="1000"/>
            </a:br>
            <a:r>
              <a:rPr lang="en-AU" sz="1000"/>
              <a:t>(200)</a:t>
            </a:r>
            <a:endParaRPr sz="1000"/>
          </a:p>
        </p:txBody>
      </p:sp>
      <p:sp>
        <p:nvSpPr>
          <p:cNvPr id="872" name="Google Shape;872;p70"/>
          <p:cNvSpPr/>
          <p:nvPr/>
        </p:nvSpPr>
        <p:spPr>
          <a:xfrm>
            <a:off x="3416975" y="1437974"/>
            <a:ext cx="627900" cy="591900"/>
          </a:xfrm>
          <a:prstGeom prst="flowChartAlternateProcess">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20</a:t>
            </a:r>
            <a:r>
              <a:rPr lang="en-AU"/>
              <a:t>1</a:t>
            </a:r>
            <a:endParaRPr/>
          </a:p>
        </p:txBody>
      </p:sp>
      <p:sp>
        <p:nvSpPr>
          <p:cNvPr id="873" name="Google Shape;873;p70"/>
          <p:cNvSpPr/>
          <p:nvPr/>
        </p:nvSpPr>
        <p:spPr>
          <a:xfrm>
            <a:off x="4178975" y="1437974"/>
            <a:ext cx="627900" cy="591900"/>
          </a:xfrm>
          <a:prstGeom prst="flowChartAlternateProcess">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202</a:t>
            </a:r>
            <a:endParaRPr/>
          </a:p>
        </p:txBody>
      </p:sp>
      <p:sp>
        <p:nvSpPr>
          <p:cNvPr id="874" name="Google Shape;874;p70"/>
          <p:cNvSpPr/>
          <p:nvPr/>
        </p:nvSpPr>
        <p:spPr>
          <a:xfrm>
            <a:off x="4940975" y="1437974"/>
            <a:ext cx="627900" cy="591900"/>
          </a:xfrm>
          <a:prstGeom prst="flowChartAlternateProcess">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203</a:t>
            </a:r>
            <a:endParaRPr/>
          </a:p>
        </p:txBody>
      </p:sp>
      <p:sp>
        <p:nvSpPr>
          <p:cNvPr id="875" name="Google Shape;875;p70"/>
          <p:cNvSpPr/>
          <p:nvPr/>
        </p:nvSpPr>
        <p:spPr>
          <a:xfrm>
            <a:off x="5702975" y="1437974"/>
            <a:ext cx="627900" cy="591900"/>
          </a:xfrm>
          <a:prstGeom prst="flowChartAlternateProcess">
            <a:avLst/>
          </a:prstGeom>
          <a:solidFill>
            <a:srgbClr val="DC3B0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204</a:t>
            </a:r>
            <a:endParaRPr/>
          </a:p>
        </p:txBody>
      </p:sp>
      <p:sp>
        <p:nvSpPr>
          <p:cNvPr id="876" name="Google Shape;876;p70"/>
          <p:cNvSpPr/>
          <p:nvPr/>
        </p:nvSpPr>
        <p:spPr>
          <a:xfrm>
            <a:off x="2112975" y="2301238"/>
            <a:ext cx="1002941" cy="668627"/>
          </a:xfrm>
          <a:prstGeom prst="flowChartProcess">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AU" sz="1000"/>
              <a:t>Parent</a:t>
            </a:r>
            <a:endParaRPr sz="1000"/>
          </a:p>
          <a:p>
            <a:pPr indent="0" lvl="0" marL="0" marR="0" rtl="0" algn="ctr">
              <a:lnSpc>
                <a:spcPct val="100000"/>
              </a:lnSpc>
              <a:spcBef>
                <a:spcPts val="0"/>
              </a:spcBef>
              <a:spcAft>
                <a:spcPts val="0"/>
              </a:spcAft>
              <a:buNone/>
            </a:pPr>
            <a:r>
              <a:rPr lang="en-AU" sz="1000"/>
              <a:t>C</a:t>
            </a:r>
            <a:br>
              <a:rPr lang="en-AU" sz="1000"/>
            </a:br>
            <a:r>
              <a:rPr lang="en-AU" sz="1000"/>
              <a:t>(300)</a:t>
            </a:r>
            <a:endParaRPr sz="1000"/>
          </a:p>
        </p:txBody>
      </p:sp>
      <p:sp>
        <p:nvSpPr>
          <p:cNvPr id="877" name="Google Shape;877;p70"/>
          <p:cNvSpPr/>
          <p:nvPr/>
        </p:nvSpPr>
        <p:spPr>
          <a:xfrm>
            <a:off x="3416975" y="2352374"/>
            <a:ext cx="627900" cy="591900"/>
          </a:xfrm>
          <a:prstGeom prst="flowChartAlternateProcess">
            <a:avLst/>
          </a:prstGeom>
          <a:solidFill>
            <a:srgbClr val="DC3B0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3</a:t>
            </a:r>
            <a:r>
              <a:rPr lang="en-AU"/>
              <a:t>01</a:t>
            </a:r>
            <a:endParaRPr/>
          </a:p>
        </p:txBody>
      </p:sp>
      <p:sp>
        <p:nvSpPr>
          <p:cNvPr id="878" name="Google Shape;878;p70"/>
          <p:cNvSpPr/>
          <p:nvPr/>
        </p:nvSpPr>
        <p:spPr>
          <a:xfrm>
            <a:off x="4178975" y="2352374"/>
            <a:ext cx="627900" cy="591900"/>
          </a:xfrm>
          <a:prstGeom prst="flowChartAlternateProcess">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3</a:t>
            </a:r>
            <a:r>
              <a:rPr lang="en-AU"/>
              <a:t>02</a:t>
            </a:r>
            <a:endParaRPr/>
          </a:p>
        </p:txBody>
      </p:sp>
      <p:sp>
        <p:nvSpPr>
          <p:cNvPr id="879" name="Google Shape;879;p70"/>
          <p:cNvSpPr/>
          <p:nvPr/>
        </p:nvSpPr>
        <p:spPr>
          <a:xfrm>
            <a:off x="4940975" y="2352374"/>
            <a:ext cx="627900" cy="591900"/>
          </a:xfrm>
          <a:prstGeom prst="flowChartAlternateProcess">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3</a:t>
            </a:r>
            <a:r>
              <a:rPr lang="en-AU"/>
              <a:t>03</a:t>
            </a:r>
            <a:endParaRPr/>
          </a:p>
        </p:txBody>
      </p:sp>
      <p:sp>
        <p:nvSpPr>
          <p:cNvPr id="880" name="Google Shape;880;p70"/>
          <p:cNvSpPr/>
          <p:nvPr/>
        </p:nvSpPr>
        <p:spPr>
          <a:xfrm>
            <a:off x="5702975" y="2352374"/>
            <a:ext cx="627900" cy="591900"/>
          </a:xfrm>
          <a:prstGeom prst="flowChartAlternateProcess">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3</a:t>
            </a:r>
            <a:r>
              <a:rPr lang="en-AU"/>
              <a:t>04</a:t>
            </a:r>
            <a:endParaRPr/>
          </a:p>
        </p:txBody>
      </p:sp>
      <p:sp>
        <p:nvSpPr>
          <p:cNvPr id="881" name="Google Shape;881;p70"/>
          <p:cNvSpPr/>
          <p:nvPr/>
        </p:nvSpPr>
        <p:spPr>
          <a:xfrm rot="5400000">
            <a:off x="4549875" y="4324075"/>
            <a:ext cx="555000" cy="501600"/>
          </a:xfrm>
          <a:prstGeom prst="homePlate">
            <a:avLst>
              <a:gd fmla="val 50000" name="adj"/>
            </a:avLst>
          </a:prstGeom>
          <a:solidFill>
            <a:srgbClr val="04A2A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0"/>
          <p:cNvSpPr/>
          <p:nvPr/>
        </p:nvSpPr>
        <p:spPr>
          <a:xfrm>
            <a:off x="3416975" y="5286074"/>
            <a:ext cx="627900" cy="591900"/>
          </a:xfrm>
          <a:prstGeom prst="flowChartAlternateProcess">
            <a:avLst/>
          </a:prstGeom>
          <a:solidFill>
            <a:srgbClr val="DC3B0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301</a:t>
            </a:r>
            <a:endParaRPr/>
          </a:p>
        </p:txBody>
      </p:sp>
      <p:sp>
        <p:nvSpPr>
          <p:cNvPr id="883" name="Google Shape;883;p70"/>
          <p:cNvSpPr/>
          <p:nvPr/>
        </p:nvSpPr>
        <p:spPr>
          <a:xfrm>
            <a:off x="4178975" y="5286074"/>
            <a:ext cx="627900" cy="591900"/>
          </a:xfrm>
          <a:prstGeom prst="flowChartAlternateProcess">
            <a:avLst/>
          </a:prstGeom>
          <a:solidFill>
            <a:srgbClr val="DC3B0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102</a:t>
            </a:r>
            <a:endParaRPr/>
          </a:p>
        </p:txBody>
      </p:sp>
      <p:sp>
        <p:nvSpPr>
          <p:cNvPr id="884" name="Google Shape;884;p70"/>
          <p:cNvSpPr/>
          <p:nvPr/>
        </p:nvSpPr>
        <p:spPr>
          <a:xfrm>
            <a:off x="5702975" y="5286074"/>
            <a:ext cx="627900" cy="591900"/>
          </a:xfrm>
          <a:prstGeom prst="flowChartAlternateProcess">
            <a:avLst/>
          </a:prstGeom>
          <a:solidFill>
            <a:srgbClr val="DC3B0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a:t>204</a:t>
            </a:r>
            <a:endParaRPr/>
          </a:p>
        </p:txBody>
      </p:sp>
      <p:sp>
        <p:nvSpPr>
          <p:cNvPr id="885" name="Google Shape;885;p70"/>
          <p:cNvSpPr/>
          <p:nvPr/>
        </p:nvSpPr>
        <p:spPr>
          <a:xfrm rot="5400000">
            <a:off x="4016475" y="4324075"/>
            <a:ext cx="555000" cy="501600"/>
          </a:xfrm>
          <a:prstGeom prst="homePlate">
            <a:avLst>
              <a:gd fmla="val 50000" name="adj"/>
            </a:avLst>
          </a:prstGeom>
          <a:solidFill>
            <a:srgbClr val="04A2A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0"/>
          <p:cNvSpPr/>
          <p:nvPr/>
        </p:nvSpPr>
        <p:spPr>
          <a:xfrm>
            <a:off x="2112975" y="3215638"/>
            <a:ext cx="1002941" cy="668627"/>
          </a:xfrm>
          <a:prstGeom prst="flowChartProcess">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AU" sz="1000"/>
              <a:t>Item</a:t>
            </a:r>
            <a:br>
              <a:rPr lang="en-AU" sz="1000"/>
            </a:br>
            <a:r>
              <a:rPr lang="en-AU" sz="1000"/>
              <a:t>(400)</a:t>
            </a:r>
            <a:endParaRPr sz="1000"/>
          </a:p>
        </p:txBody>
      </p:sp>
      <p:sp>
        <p:nvSpPr>
          <p:cNvPr id="887" name="Google Shape;887;p70"/>
          <p:cNvSpPr/>
          <p:nvPr/>
        </p:nvSpPr>
        <p:spPr>
          <a:xfrm>
            <a:off x="2112975" y="5273038"/>
            <a:ext cx="1002941" cy="668627"/>
          </a:xfrm>
          <a:prstGeom prst="flowChartProcess">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AU" sz="1000"/>
              <a:t>Item</a:t>
            </a:r>
            <a:br>
              <a:rPr lang="en-AU" sz="1000"/>
            </a:br>
            <a:r>
              <a:rPr lang="en-AU" sz="1000"/>
              <a:t>(400)</a:t>
            </a:r>
            <a:endParaRPr sz="1000"/>
          </a:p>
        </p:txBody>
      </p:sp>
      <p:sp>
        <p:nvSpPr>
          <p:cNvPr id="888" name="Google Shape;888;p70"/>
          <p:cNvSpPr/>
          <p:nvPr/>
        </p:nvSpPr>
        <p:spPr>
          <a:xfrm rot="5400000">
            <a:off x="3483075" y="4324075"/>
            <a:ext cx="555000" cy="501600"/>
          </a:xfrm>
          <a:prstGeom prst="homePlate">
            <a:avLst>
              <a:gd fmla="val 50000" name="adj"/>
            </a:avLst>
          </a:prstGeom>
          <a:solidFill>
            <a:srgbClr val="04A2A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1"/>
          <p:cNvSpPr txBox="1"/>
          <p:nvPr>
            <p:ph type="title"/>
          </p:nvPr>
        </p:nvSpPr>
        <p:spPr>
          <a:xfrm rot="-5400000">
            <a:off x="-1087758" y="2285191"/>
            <a:ext cx="5719800" cy="2286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5400"/>
              <a:buFont typeface="Arial"/>
              <a:buNone/>
            </a:pPr>
            <a:r>
              <a:rPr lang="en-AU"/>
              <a:t>Cassini</a:t>
            </a:r>
            <a:endParaRPr/>
          </a:p>
          <a:p>
            <a:pPr indent="0" lvl="0" marL="0" marR="0" rtl="0" algn="l">
              <a:lnSpc>
                <a:spcPct val="90000"/>
              </a:lnSpc>
              <a:spcBef>
                <a:spcPts val="0"/>
              </a:spcBef>
              <a:spcAft>
                <a:spcPts val="0"/>
              </a:spcAft>
              <a:buClr>
                <a:schemeClr val="lt1"/>
              </a:buClr>
              <a:buSzPts val="5400"/>
              <a:buFont typeface="Arial"/>
              <a:buNone/>
            </a:pPr>
            <a:r>
              <a:rPr lang="en-AU"/>
              <a:t>and</a:t>
            </a:r>
            <a:endParaRPr/>
          </a:p>
          <a:p>
            <a:pPr indent="0" lvl="0" marL="0" marR="0" rtl="0" algn="l">
              <a:lnSpc>
                <a:spcPct val="90000"/>
              </a:lnSpc>
              <a:spcBef>
                <a:spcPts val="0"/>
              </a:spcBef>
              <a:spcAft>
                <a:spcPts val="0"/>
              </a:spcAft>
              <a:buClr>
                <a:schemeClr val="lt1"/>
              </a:buClr>
              <a:buSzPts val="5400"/>
              <a:buFont typeface="Arial"/>
              <a:buNone/>
            </a:pPr>
            <a:r>
              <a:rPr lang="en-AU"/>
              <a:t>MSKU</a:t>
            </a:r>
            <a:endParaRPr/>
          </a:p>
        </p:txBody>
      </p:sp>
      <p:sp>
        <p:nvSpPr>
          <p:cNvPr id="894" name="Google Shape;894;p71"/>
          <p:cNvSpPr txBox="1"/>
          <p:nvPr>
            <p:ph idx="12" type="sldNum"/>
          </p:nvPr>
        </p:nvSpPr>
        <p:spPr>
          <a:xfrm>
            <a:off x="11521281" y="403777"/>
            <a:ext cx="569120" cy="193676"/>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895" name="Google Shape;895;p71"/>
          <p:cNvSpPr txBox="1"/>
          <p:nvPr>
            <p:ph idx="1" type="body"/>
          </p:nvPr>
        </p:nvSpPr>
        <p:spPr>
          <a:xfrm>
            <a:off x="3514725" y="5152263"/>
            <a:ext cx="6858000" cy="1160463"/>
          </a:xfrm>
          <a:prstGeom prst="rect">
            <a:avLst/>
          </a:prstGeom>
          <a:noFill/>
          <a:ln>
            <a:noFill/>
          </a:ln>
        </p:spPr>
        <p:txBody>
          <a:bodyPr anchorCtr="0" anchor="b" bIns="0" lIns="0" spcFirstLastPara="1" rIns="0" wrap="square" tIns="0">
            <a:noAutofit/>
          </a:bodyPr>
          <a:lstStyle/>
          <a:p>
            <a:pPr indent="0" lvl="0" marL="0" marR="0" rtl="0" algn="l">
              <a:lnSpc>
                <a:spcPct val="110000"/>
              </a:lnSpc>
              <a:spcBef>
                <a:spcPts val="0"/>
              </a:spcBef>
              <a:spcAft>
                <a:spcPts val="0"/>
              </a:spcAft>
              <a:buClr>
                <a:schemeClr val="lt1"/>
              </a:buClr>
              <a:buSzPts val="1800"/>
              <a:buFont typeface="Arial"/>
              <a:buNone/>
            </a:pPr>
            <a:r>
              <a:rPr b="0" lang="en-AU"/>
              <a:t>“Maybe the Cassini (SBE Team) will be able to help us solve this problem?”</a:t>
            </a:r>
            <a:endParaRPr b="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2"/>
          <p:cNvSpPr/>
          <p:nvPr/>
        </p:nvSpPr>
        <p:spPr>
          <a:xfrm>
            <a:off x="7574300" y="762650"/>
            <a:ext cx="3750600" cy="5538600"/>
          </a:xfrm>
          <a:prstGeom prst="rect">
            <a:avLst/>
          </a:prstGeom>
          <a:solidFill>
            <a:srgbClr val="F3F3F3"/>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AU"/>
              <a:t>Cassini</a:t>
            </a:r>
            <a:endParaRPr/>
          </a:p>
        </p:txBody>
      </p:sp>
      <p:sp>
        <p:nvSpPr>
          <p:cNvPr id="902" name="Google Shape;902;p72"/>
          <p:cNvSpPr txBox="1"/>
          <p:nvPr>
            <p:ph type="title"/>
          </p:nvPr>
        </p:nvSpPr>
        <p:spPr>
          <a:xfrm>
            <a:off x="657675" y="249573"/>
            <a:ext cx="5163600" cy="1359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2"/>
              </a:buClr>
              <a:buSzPts val="3200"/>
              <a:buFont typeface="Arial"/>
              <a:buNone/>
            </a:pPr>
            <a:r>
              <a:rPr lang="en-AU"/>
              <a:t>Cassini, LIME and MSKU</a:t>
            </a:r>
            <a:endParaRPr/>
          </a:p>
        </p:txBody>
      </p:sp>
      <p:sp>
        <p:nvSpPr>
          <p:cNvPr id="903" name="Google Shape;903;p72"/>
          <p:cNvSpPr txBox="1"/>
          <p:nvPr>
            <p:ph idx="7" type="body"/>
          </p:nvPr>
        </p:nvSpPr>
        <p:spPr>
          <a:xfrm>
            <a:off x="666975" y="1311800"/>
            <a:ext cx="5145000" cy="5134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1"/>
              </a:buClr>
              <a:buSzPts val="1800"/>
              <a:buNone/>
            </a:pPr>
            <a:r>
              <a:rPr lang="en-AU"/>
              <a:t>KDUPS Blender</a:t>
            </a:r>
            <a:endParaRPr/>
          </a:p>
          <a:p>
            <a:pPr indent="-304800" lvl="0" marL="457200" rtl="0" algn="l">
              <a:spcBef>
                <a:spcPts val="0"/>
              </a:spcBef>
              <a:spcAft>
                <a:spcPts val="0"/>
              </a:spcAft>
              <a:buClr>
                <a:schemeClr val="dk1"/>
              </a:buClr>
              <a:buSzPts val="1200"/>
              <a:buChar char="●"/>
            </a:pPr>
            <a:r>
              <a:rPr b="0" lang="en-AU" sz="1200">
                <a:solidFill>
                  <a:schemeClr val="dk1"/>
                </a:solidFill>
              </a:rPr>
              <a:t>A </a:t>
            </a:r>
            <a:r>
              <a:rPr i="1" lang="en-AU" sz="1200">
                <a:solidFill>
                  <a:schemeClr val="dk1"/>
                </a:solidFill>
              </a:rPr>
              <a:t>blender</a:t>
            </a:r>
            <a:r>
              <a:rPr b="0" lang="en-AU" sz="1200">
                <a:solidFill>
                  <a:schemeClr val="dk1"/>
                </a:solidFill>
              </a:rPr>
              <a:t> to dedupe results by a specified field, in this case </a:t>
            </a:r>
            <a:r>
              <a:rPr lang="en-AU" sz="1200">
                <a:solidFill>
                  <a:schemeClr val="dk1"/>
                </a:solidFill>
              </a:rPr>
              <a:t>ParentID</a:t>
            </a:r>
            <a:r>
              <a:rPr b="0" lang="en-AU" sz="1200">
                <a:solidFill>
                  <a:schemeClr val="dk1"/>
                </a:solidFill>
              </a:rPr>
              <a:t> -  </a:t>
            </a:r>
            <a:r>
              <a:rPr b="0" lang="en-AU" sz="1200" u="sng">
                <a:solidFill>
                  <a:schemeClr val="dk2"/>
                </a:solidFill>
                <a:hlinkClick r:id="rId3">
                  <a:extLst>
                    <a:ext uri="{A12FA001-AC4F-418D-AE19-62706E023703}">
                      <ahyp:hlinkClr val="tx"/>
                    </a:ext>
                  </a:extLst>
                </a:hlinkClick>
              </a:rPr>
              <a:t>JIRA TIcket: SBE-33468</a:t>
            </a:r>
            <a:br>
              <a:rPr lang="en-AU"/>
            </a:br>
            <a:endParaRPr/>
          </a:p>
          <a:p>
            <a:pPr indent="0" lvl="0" marL="0" rtl="0" algn="l">
              <a:lnSpc>
                <a:spcPct val="110000"/>
              </a:lnSpc>
              <a:spcBef>
                <a:spcPts val="0"/>
              </a:spcBef>
              <a:spcAft>
                <a:spcPts val="0"/>
              </a:spcAft>
              <a:buClr>
                <a:schemeClr val="accent1"/>
              </a:buClr>
              <a:buSzPts val="1800"/>
              <a:buNone/>
            </a:pPr>
            <a:r>
              <a:rPr lang="en-AU"/>
              <a:t>Subquery with Custom Profile extended from PL Profile</a:t>
            </a:r>
            <a:endParaRPr b="1" sz="2400"/>
          </a:p>
          <a:p>
            <a:pPr indent="-304800" lvl="0" marL="457200" rtl="0" algn="l">
              <a:lnSpc>
                <a:spcPct val="130000"/>
              </a:lnSpc>
              <a:spcBef>
                <a:spcPts val="1200"/>
              </a:spcBef>
              <a:spcAft>
                <a:spcPts val="0"/>
              </a:spcAft>
              <a:buClr>
                <a:schemeClr val="dk1"/>
              </a:buClr>
              <a:buSzPts val="1200"/>
              <a:buChar char="●"/>
            </a:pPr>
            <a:r>
              <a:rPr b="0" lang="en-AU" sz="1200">
                <a:solidFill>
                  <a:schemeClr val="dk1"/>
                </a:solidFill>
              </a:rPr>
              <a:t>Created a </a:t>
            </a:r>
            <a:r>
              <a:rPr b="0" lang="en-AU" sz="1200" u="sng">
                <a:solidFill>
                  <a:schemeClr val="hlink"/>
                </a:solidFill>
                <a:hlinkClick r:id="rId4"/>
              </a:rPr>
              <a:t>subquery</a:t>
            </a:r>
            <a:r>
              <a:rPr b="0" lang="en-AU" sz="1200">
                <a:solidFill>
                  <a:schemeClr val="dk1"/>
                </a:solidFill>
              </a:rPr>
              <a:t> which uses the KDUPS blender</a:t>
            </a:r>
            <a:endParaRPr b="0" sz="1200">
              <a:solidFill>
                <a:schemeClr val="dk1"/>
              </a:solidFill>
            </a:endParaRPr>
          </a:p>
          <a:p>
            <a:pPr indent="-304800" lvl="0" marL="457200" rtl="0" algn="l">
              <a:lnSpc>
                <a:spcPct val="130000"/>
              </a:lnSpc>
              <a:spcBef>
                <a:spcPts val="0"/>
              </a:spcBef>
              <a:spcAft>
                <a:spcPts val="0"/>
              </a:spcAft>
              <a:buClr>
                <a:schemeClr val="dk1"/>
              </a:buClr>
              <a:buSzPts val="1200"/>
              <a:buChar char="●"/>
            </a:pPr>
            <a:r>
              <a:rPr b="0" lang="en-AU" sz="1200">
                <a:solidFill>
                  <a:schemeClr val="dk1"/>
                </a:solidFill>
              </a:rPr>
              <a:t>Extend the </a:t>
            </a:r>
            <a:r>
              <a:rPr b="0" lang="en-AU" sz="1200" u="sng">
                <a:solidFill>
                  <a:schemeClr val="hlink"/>
                </a:solidFill>
                <a:hlinkClick r:id="rId5"/>
              </a:rPr>
              <a:t>PL Profile (20779)</a:t>
            </a:r>
            <a:r>
              <a:rPr b="0" lang="en-AU" sz="1200">
                <a:solidFill>
                  <a:schemeClr val="dk1"/>
                </a:solidFill>
              </a:rPr>
              <a:t> to use subquery by creating a new </a:t>
            </a:r>
            <a:r>
              <a:rPr b="0" lang="en-AU" sz="1200" u="sng">
                <a:solidFill>
                  <a:schemeClr val="hlink"/>
                </a:solidFill>
                <a:hlinkClick r:id="rId6"/>
              </a:rPr>
              <a:t>Cassini Profile (21770)</a:t>
            </a:r>
            <a:r>
              <a:rPr b="0" lang="en-AU" sz="1200">
                <a:solidFill>
                  <a:schemeClr val="dk1"/>
                </a:solidFill>
              </a:rPr>
              <a:t>. </a:t>
            </a:r>
            <a:br>
              <a:rPr b="0" lang="en-AU" sz="1200">
                <a:solidFill>
                  <a:schemeClr val="dk1"/>
                </a:solidFill>
              </a:rPr>
            </a:br>
            <a:endParaRPr b="0" sz="1200">
              <a:solidFill>
                <a:schemeClr val="dk1"/>
              </a:solidFill>
            </a:endParaRPr>
          </a:p>
          <a:p>
            <a:pPr indent="0" lvl="0" marL="0" rtl="0" algn="l">
              <a:spcBef>
                <a:spcPts val="0"/>
              </a:spcBef>
              <a:spcAft>
                <a:spcPts val="0"/>
              </a:spcAft>
              <a:buNone/>
            </a:pPr>
            <a:r>
              <a:rPr lang="en-AU"/>
              <a:t>LIME</a:t>
            </a:r>
            <a:endParaRPr/>
          </a:p>
          <a:p>
            <a:pPr indent="-304800" lvl="0" marL="457200" rtl="0" algn="l">
              <a:spcBef>
                <a:spcPts val="0"/>
              </a:spcBef>
              <a:spcAft>
                <a:spcPts val="0"/>
              </a:spcAft>
              <a:buClr>
                <a:schemeClr val="dk1"/>
              </a:buClr>
              <a:buSzPts val="1200"/>
              <a:buChar char="●"/>
            </a:pPr>
            <a:r>
              <a:rPr b="0" lang="en-AU" sz="1200">
                <a:solidFill>
                  <a:schemeClr val="dk1"/>
                </a:solidFill>
              </a:rPr>
              <a:t>Already supported Cassini Profile ID or Profile Text - </a:t>
            </a:r>
            <a:r>
              <a:rPr b="0" lang="en-AU" sz="1200" u="sng">
                <a:solidFill>
                  <a:schemeClr val="hlink"/>
                </a:solidFill>
                <a:hlinkClick r:id="rId7"/>
              </a:rPr>
              <a:t>link</a:t>
            </a:r>
            <a:endParaRPr b="0" sz="1200">
              <a:solidFill>
                <a:schemeClr val="dk1"/>
              </a:solidFill>
            </a:endParaRPr>
          </a:p>
          <a:p>
            <a:pPr indent="-304800" lvl="0" marL="457200" rtl="0" algn="l">
              <a:spcBef>
                <a:spcPts val="0"/>
              </a:spcBef>
              <a:spcAft>
                <a:spcPts val="0"/>
              </a:spcAft>
              <a:buClr>
                <a:schemeClr val="dk1"/>
              </a:buClr>
              <a:buSzPts val="1200"/>
              <a:buChar char="●"/>
            </a:pPr>
            <a:r>
              <a:rPr b="0" lang="en-AU" sz="1200">
                <a:solidFill>
                  <a:schemeClr val="dk1"/>
                </a:solidFill>
              </a:rPr>
              <a:t>Set </a:t>
            </a:r>
            <a:r>
              <a:rPr lang="en-AU" sz="1200">
                <a:solidFill>
                  <a:schemeClr val="dk1"/>
                </a:solidFill>
                <a:latin typeface="Consolas"/>
                <a:ea typeface="Consolas"/>
                <a:cs typeface="Consolas"/>
                <a:sym typeface="Consolas"/>
              </a:rPr>
              <a:t>variants=Some(true)</a:t>
            </a:r>
            <a:r>
              <a:rPr b="0" lang="en-AU" sz="1200">
                <a:solidFill>
                  <a:schemeClr val="dk1"/>
                </a:solidFill>
              </a:rPr>
              <a:t> in Request</a:t>
            </a:r>
            <a:endParaRPr b="0" sz="1200">
              <a:solidFill>
                <a:schemeClr val="dk1"/>
              </a:solidFill>
            </a:endParaRPr>
          </a:p>
          <a:p>
            <a:pPr indent="-304800" lvl="0" marL="457200" rtl="0" algn="l">
              <a:spcBef>
                <a:spcPts val="0"/>
              </a:spcBef>
              <a:spcAft>
                <a:spcPts val="0"/>
              </a:spcAft>
              <a:buClr>
                <a:schemeClr val="dk1"/>
              </a:buClr>
              <a:buSzPts val="1200"/>
              <a:buFont typeface="Courier New"/>
              <a:buChar char="●"/>
            </a:pPr>
            <a:r>
              <a:rPr lang="en-AU" sz="1200">
                <a:solidFill>
                  <a:schemeClr val="dk1"/>
                </a:solidFill>
                <a:latin typeface="Courier New"/>
                <a:ea typeface="Courier New"/>
                <a:cs typeface="Courier New"/>
                <a:sym typeface="Courier New"/>
              </a:rPr>
              <a:t>sort = Some(Sort.BestMatch(</a:t>
            </a:r>
            <a:r>
              <a:rPr i="1" lang="en-AU" sz="1200">
                <a:solidFill>
                  <a:schemeClr val="dk1"/>
                </a:solidFill>
                <a:latin typeface="Courier New"/>
                <a:ea typeface="Courier New"/>
                <a:cs typeface="Courier New"/>
                <a:sym typeface="Courier New"/>
              </a:rPr>
              <a:t>profileId</a:t>
            </a:r>
            <a:r>
              <a:rPr lang="en-AU" sz="1200">
                <a:solidFill>
                  <a:schemeClr val="dk1"/>
                </a:solidFill>
                <a:latin typeface="Courier New"/>
                <a:ea typeface="Courier New"/>
                <a:cs typeface="Courier New"/>
                <a:sym typeface="Courier New"/>
              </a:rPr>
              <a:t> = recallConfig.profileId,</a:t>
            </a:r>
            <a:br>
              <a:rPr lang="en-AU" sz="1200">
                <a:solidFill>
                  <a:schemeClr val="dk1"/>
                </a:solidFill>
                <a:latin typeface="Courier New"/>
                <a:ea typeface="Courier New"/>
                <a:cs typeface="Courier New"/>
                <a:sym typeface="Courier New"/>
              </a:rPr>
            </a:br>
            <a:r>
              <a:rPr lang="en-AU" sz="1200">
                <a:solidFill>
                  <a:schemeClr val="dk1"/>
                </a:solidFill>
                <a:latin typeface="Courier New"/>
                <a:ea typeface="Courier New"/>
                <a:cs typeface="Courier New"/>
                <a:sym typeface="Courier New"/>
              </a:rPr>
              <a:t>profileValue = if (recallConfig.profileId.isDefined) None else recallConfig.finalProfileString)</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accent1"/>
              </a:buClr>
              <a:buSzPts val="1800"/>
              <a:buFont typeface="Arial"/>
              <a:buNone/>
            </a:pPr>
            <a:r>
              <a:t/>
            </a:r>
            <a:endParaRPr/>
          </a:p>
          <a:p>
            <a:pPr indent="0" lvl="0" marL="0" rtl="0" algn="l">
              <a:spcBef>
                <a:spcPts val="0"/>
              </a:spcBef>
              <a:spcAft>
                <a:spcPts val="0"/>
              </a:spcAft>
              <a:buNone/>
            </a:pPr>
            <a:r>
              <a:t/>
            </a:r>
            <a:endParaRPr b="0" sz="1200">
              <a:solidFill>
                <a:schemeClr val="dk1"/>
              </a:solidFill>
            </a:endParaRPr>
          </a:p>
          <a:p>
            <a:pPr indent="0" lvl="0" marL="0" rtl="0" algn="l">
              <a:spcBef>
                <a:spcPts val="0"/>
              </a:spcBef>
              <a:spcAft>
                <a:spcPts val="0"/>
              </a:spcAft>
              <a:buClr>
                <a:schemeClr val="accent1"/>
              </a:buClr>
              <a:buSzPts val="1800"/>
              <a:buFont typeface="Arial"/>
              <a:buNone/>
            </a:pPr>
            <a:r>
              <a:t/>
            </a:r>
            <a:endParaRPr/>
          </a:p>
        </p:txBody>
      </p:sp>
      <p:sp>
        <p:nvSpPr>
          <p:cNvPr id="904" name="Google Shape;904;p72"/>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905" name="Google Shape;905;p72"/>
          <p:cNvSpPr txBox="1"/>
          <p:nvPr>
            <p:ph idx="8" type="body"/>
          </p:nvPr>
        </p:nvSpPr>
        <p:spPr>
          <a:xfrm>
            <a:off x="630675" y="6301106"/>
            <a:ext cx="2355000" cy="28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AU"/>
              <a:t>Source</a:t>
            </a:r>
            <a:endParaRPr/>
          </a:p>
          <a:p>
            <a:pPr indent="0" lvl="0" marL="0" rtl="0" algn="l">
              <a:spcBef>
                <a:spcPts val="0"/>
              </a:spcBef>
              <a:spcAft>
                <a:spcPts val="0"/>
              </a:spcAft>
              <a:buNone/>
            </a:pPr>
            <a:r>
              <a:t/>
            </a:r>
            <a:endParaRPr/>
          </a:p>
        </p:txBody>
      </p:sp>
      <p:sp>
        <p:nvSpPr>
          <p:cNvPr id="906" name="Google Shape;906;p72"/>
          <p:cNvSpPr/>
          <p:nvPr/>
        </p:nvSpPr>
        <p:spPr>
          <a:xfrm>
            <a:off x="8228238" y="2262493"/>
            <a:ext cx="1002942" cy="668628"/>
          </a:xfrm>
          <a:prstGeom prst="flowChartDocumen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SubQuery</a:t>
            </a:r>
            <a:endParaRPr sz="1000"/>
          </a:p>
        </p:txBody>
      </p:sp>
      <p:sp>
        <p:nvSpPr>
          <p:cNvPr id="907" name="Google Shape;907;p72"/>
          <p:cNvSpPr/>
          <p:nvPr/>
        </p:nvSpPr>
        <p:spPr>
          <a:xfrm>
            <a:off x="8228238" y="1311925"/>
            <a:ext cx="1002942" cy="668628"/>
          </a:xfrm>
          <a:prstGeom prst="flowChartDocumen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Blender</a:t>
            </a:r>
            <a:endParaRPr sz="1000"/>
          </a:p>
        </p:txBody>
      </p:sp>
      <p:sp>
        <p:nvSpPr>
          <p:cNvPr id="908" name="Google Shape;908;p72"/>
          <p:cNvSpPr/>
          <p:nvPr/>
        </p:nvSpPr>
        <p:spPr>
          <a:xfrm>
            <a:off x="8228238" y="3232049"/>
            <a:ext cx="1002942" cy="668628"/>
          </a:xfrm>
          <a:prstGeom prst="flowChartDocumen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Profile</a:t>
            </a:r>
            <a:endParaRPr sz="1000"/>
          </a:p>
        </p:txBody>
      </p:sp>
      <p:sp>
        <p:nvSpPr>
          <p:cNvPr id="909" name="Google Shape;909;p72"/>
          <p:cNvSpPr/>
          <p:nvPr/>
        </p:nvSpPr>
        <p:spPr>
          <a:xfrm>
            <a:off x="6315106" y="1311935"/>
            <a:ext cx="1002942" cy="668628"/>
          </a:xfrm>
          <a:prstGeom prst="flowChartDocumen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LIME</a:t>
            </a:r>
            <a:endParaRPr sz="1000"/>
          </a:p>
          <a:p>
            <a:pPr indent="0" lvl="0" marL="0" rtl="0" algn="ctr">
              <a:spcBef>
                <a:spcPts val="0"/>
              </a:spcBef>
              <a:spcAft>
                <a:spcPts val="0"/>
              </a:spcAft>
              <a:buNone/>
            </a:pPr>
            <a:r>
              <a:rPr lang="en-AU" sz="1000"/>
              <a:t>Request</a:t>
            </a:r>
            <a:endParaRPr sz="1000"/>
          </a:p>
        </p:txBody>
      </p:sp>
      <p:sp>
        <p:nvSpPr>
          <p:cNvPr id="910" name="Google Shape;910;p72"/>
          <p:cNvSpPr/>
          <p:nvPr/>
        </p:nvSpPr>
        <p:spPr>
          <a:xfrm>
            <a:off x="6315106" y="4251668"/>
            <a:ext cx="1002942" cy="668628"/>
          </a:xfrm>
          <a:prstGeom prst="flowChartDocumen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Cassini Request</a:t>
            </a:r>
            <a:endParaRPr sz="1000"/>
          </a:p>
        </p:txBody>
      </p:sp>
      <p:sp>
        <p:nvSpPr>
          <p:cNvPr id="911" name="Google Shape;911;p72"/>
          <p:cNvSpPr/>
          <p:nvPr/>
        </p:nvSpPr>
        <p:spPr>
          <a:xfrm>
            <a:off x="6315107" y="2262506"/>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AU" sz="1000">
                <a:solidFill>
                  <a:schemeClr val="lt1"/>
                </a:solidFill>
              </a:rPr>
              <a:t>LIME</a:t>
            </a:r>
            <a:endParaRPr b="1" sz="1000">
              <a:solidFill>
                <a:schemeClr val="lt1"/>
              </a:solidFill>
            </a:endParaRPr>
          </a:p>
        </p:txBody>
      </p:sp>
      <p:sp>
        <p:nvSpPr>
          <p:cNvPr id="912" name="Google Shape;912;p72"/>
          <p:cNvSpPr/>
          <p:nvPr/>
        </p:nvSpPr>
        <p:spPr>
          <a:xfrm>
            <a:off x="6315107" y="3232050"/>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Java</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Query</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Client</a:t>
            </a:r>
            <a:endParaRPr b="1" sz="1000">
              <a:solidFill>
                <a:schemeClr val="lt1"/>
              </a:solidFill>
            </a:endParaRPr>
          </a:p>
        </p:txBody>
      </p:sp>
      <p:sp>
        <p:nvSpPr>
          <p:cNvPr id="913" name="Google Shape;913;p72"/>
          <p:cNvSpPr/>
          <p:nvPr/>
        </p:nvSpPr>
        <p:spPr>
          <a:xfrm>
            <a:off x="8228238" y="4251669"/>
            <a:ext cx="1002941" cy="668627"/>
          </a:xfrm>
          <a:prstGeom prst="flowChart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AU" sz="1000">
                <a:solidFill>
                  <a:schemeClr val="lt1"/>
                </a:solidFill>
              </a:rPr>
              <a:t>Cassini</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Search</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Back End</a:t>
            </a:r>
            <a:endParaRPr b="1" sz="1000">
              <a:solidFill>
                <a:schemeClr val="lt1"/>
              </a:solidFill>
            </a:endParaRPr>
          </a:p>
          <a:p>
            <a:pPr indent="0" lvl="0" marL="0" marR="0" rtl="0" algn="ctr">
              <a:lnSpc>
                <a:spcPct val="100000"/>
              </a:lnSpc>
              <a:spcBef>
                <a:spcPts val="0"/>
              </a:spcBef>
              <a:spcAft>
                <a:spcPts val="0"/>
              </a:spcAft>
              <a:buNone/>
            </a:pPr>
            <a:r>
              <a:rPr b="1" lang="en-AU" sz="1000">
                <a:solidFill>
                  <a:schemeClr val="lt1"/>
                </a:solidFill>
              </a:rPr>
              <a:t>(SBE)</a:t>
            </a:r>
            <a:endParaRPr b="1" sz="1000">
              <a:solidFill>
                <a:schemeClr val="lt1"/>
              </a:solidFill>
            </a:endParaRPr>
          </a:p>
        </p:txBody>
      </p:sp>
      <p:sp>
        <p:nvSpPr>
          <p:cNvPr id="914" name="Google Shape;914;p72"/>
          <p:cNvSpPr/>
          <p:nvPr/>
        </p:nvSpPr>
        <p:spPr>
          <a:xfrm>
            <a:off x="6565777" y="481100"/>
            <a:ext cx="501600" cy="501600"/>
          </a:xfrm>
          <a:prstGeom prst="flowChartConnec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2"/>
          <p:cNvSpPr/>
          <p:nvPr/>
        </p:nvSpPr>
        <p:spPr>
          <a:xfrm>
            <a:off x="9871250" y="4251669"/>
            <a:ext cx="1002941" cy="668627"/>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6" name="Google Shape;916;p72"/>
          <p:cNvCxnSpPr>
            <a:stCxn id="914" idx="4"/>
            <a:endCxn id="909" idx="0"/>
          </p:cNvCxnSpPr>
          <p:nvPr/>
        </p:nvCxnSpPr>
        <p:spPr>
          <a:xfrm>
            <a:off x="6816577" y="982700"/>
            <a:ext cx="0" cy="329100"/>
          </a:xfrm>
          <a:prstGeom prst="straightConnector1">
            <a:avLst/>
          </a:prstGeom>
          <a:noFill/>
          <a:ln cap="flat" cmpd="sng" w="9525">
            <a:solidFill>
              <a:schemeClr val="dk2"/>
            </a:solidFill>
            <a:prstDash val="solid"/>
            <a:round/>
            <a:headEnd len="med" w="med" type="none"/>
            <a:tailEnd len="med" w="med" type="triangle"/>
          </a:ln>
        </p:spPr>
      </p:cxnSp>
      <p:cxnSp>
        <p:nvCxnSpPr>
          <p:cNvPr id="917" name="Google Shape;917;p72"/>
          <p:cNvCxnSpPr>
            <a:stCxn id="909" idx="2"/>
            <a:endCxn id="911" idx="0"/>
          </p:cNvCxnSpPr>
          <p:nvPr/>
        </p:nvCxnSpPr>
        <p:spPr>
          <a:xfrm>
            <a:off x="6816577" y="1936360"/>
            <a:ext cx="0" cy="326100"/>
          </a:xfrm>
          <a:prstGeom prst="straightConnector1">
            <a:avLst/>
          </a:prstGeom>
          <a:noFill/>
          <a:ln cap="flat" cmpd="sng" w="9525">
            <a:solidFill>
              <a:schemeClr val="dk2"/>
            </a:solidFill>
            <a:prstDash val="solid"/>
            <a:round/>
            <a:headEnd len="med" w="med" type="none"/>
            <a:tailEnd len="med" w="med" type="triangle"/>
          </a:ln>
        </p:spPr>
      </p:cxnSp>
      <p:cxnSp>
        <p:nvCxnSpPr>
          <p:cNvPr id="918" name="Google Shape;918;p72"/>
          <p:cNvCxnSpPr>
            <a:stCxn id="911" idx="2"/>
            <a:endCxn id="912" idx="0"/>
          </p:cNvCxnSpPr>
          <p:nvPr/>
        </p:nvCxnSpPr>
        <p:spPr>
          <a:xfrm>
            <a:off x="6816577" y="2931133"/>
            <a:ext cx="0" cy="300900"/>
          </a:xfrm>
          <a:prstGeom prst="straightConnector1">
            <a:avLst/>
          </a:prstGeom>
          <a:noFill/>
          <a:ln cap="flat" cmpd="sng" w="9525">
            <a:solidFill>
              <a:schemeClr val="dk2"/>
            </a:solidFill>
            <a:prstDash val="solid"/>
            <a:round/>
            <a:headEnd len="med" w="med" type="none"/>
            <a:tailEnd len="med" w="med" type="triangle"/>
          </a:ln>
        </p:spPr>
      </p:cxnSp>
      <p:cxnSp>
        <p:nvCxnSpPr>
          <p:cNvPr id="919" name="Google Shape;919;p72"/>
          <p:cNvCxnSpPr>
            <a:stCxn id="912" idx="2"/>
            <a:endCxn id="910" idx="0"/>
          </p:cNvCxnSpPr>
          <p:nvPr/>
        </p:nvCxnSpPr>
        <p:spPr>
          <a:xfrm>
            <a:off x="6816577" y="3900677"/>
            <a:ext cx="0" cy="351000"/>
          </a:xfrm>
          <a:prstGeom prst="straightConnector1">
            <a:avLst/>
          </a:prstGeom>
          <a:noFill/>
          <a:ln cap="flat" cmpd="sng" w="9525">
            <a:solidFill>
              <a:schemeClr val="dk2"/>
            </a:solidFill>
            <a:prstDash val="solid"/>
            <a:round/>
            <a:headEnd len="med" w="med" type="none"/>
            <a:tailEnd len="med" w="med" type="triangle"/>
          </a:ln>
        </p:spPr>
      </p:cxnSp>
      <p:cxnSp>
        <p:nvCxnSpPr>
          <p:cNvPr id="920" name="Google Shape;920;p72"/>
          <p:cNvCxnSpPr>
            <a:stCxn id="910" idx="3"/>
            <a:endCxn id="913" idx="1"/>
          </p:cNvCxnSpPr>
          <p:nvPr/>
        </p:nvCxnSpPr>
        <p:spPr>
          <a:xfrm>
            <a:off x="7318048" y="4585982"/>
            <a:ext cx="910200" cy="600"/>
          </a:xfrm>
          <a:prstGeom prst="bentConnector3">
            <a:avLst>
              <a:gd fmla="val 49999" name="adj1"/>
            </a:avLst>
          </a:prstGeom>
          <a:noFill/>
          <a:ln cap="flat" cmpd="sng" w="9525">
            <a:solidFill>
              <a:schemeClr val="dk2"/>
            </a:solidFill>
            <a:prstDash val="solid"/>
            <a:round/>
            <a:headEnd len="med" w="med" type="none"/>
            <a:tailEnd len="med" w="med" type="triangle"/>
          </a:ln>
        </p:spPr>
      </p:cxnSp>
      <p:cxnSp>
        <p:nvCxnSpPr>
          <p:cNvPr id="921" name="Google Shape;921;p72"/>
          <p:cNvCxnSpPr>
            <a:stCxn id="913" idx="3"/>
            <a:endCxn id="915" idx="2"/>
          </p:cNvCxnSpPr>
          <p:nvPr/>
        </p:nvCxnSpPr>
        <p:spPr>
          <a:xfrm>
            <a:off x="9231179" y="4585982"/>
            <a:ext cx="640200" cy="600"/>
          </a:xfrm>
          <a:prstGeom prst="bentConnector3">
            <a:avLst>
              <a:gd fmla="val 49990" name="adj1"/>
            </a:avLst>
          </a:prstGeom>
          <a:noFill/>
          <a:ln cap="flat" cmpd="sng" w="9525">
            <a:solidFill>
              <a:schemeClr val="dk2"/>
            </a:solidFill>
            <a:prstDash val="solid"/>
            <a:round/>
            <a:headEnd len="med" w="med" type="triangle"/>
            <a:tailEnd len="med" w="med" type="triangle"/>
          </a:ln>
        </p:spPr>
      </p:cxnSp>
      <p:sp>
        <p:nvSpPr>
          <p:cNvPr id="922" name="Google Shape;922;p72"/>
          <p:cNvSpPr/>
          <p:nvPr/>
        </p:nvSpPr>
        <p:spPr>
          <a:xfrm>
            <a:off x="8228238" y="5228374"/>
            <a:ext cx="1002942" cy="668628"/>
          </a:xfrm>
          <a:prstGeom prst="flowChartDocumen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AU" sz="1000"/>
              <a:t>Query</a:t>
            </a:r>
            <a:endParaRPr sz="1000"/>
          </a:p>
          <a:p>
            <a:pPr indent="0" lvl="0" marL="0" rtl="0" algn="ctr">
              <a:spcBef>
                <a:spcPts val="0"/>
              </a:spcBef>
              <a:spcAft>
                <a:spcPts val="0"/>
              </a:spcAft>
              <a:buNone/>
            </a:pPr>
            <a:r>
              <a:rPr lang="en-AU" sz="1000"/>
              <a:t>Result</a:t>
            </a:r>
            <a:endParaRPr sz="1000"/>
          </a:p>
        </p:txBody>
      </p:sp>
      <p:cxnSp>
        <p:nvCxnSpPr>
          <p:cNvPr id="923" name="Google Shape;923;p72"/>
          <p:cNvCxnSpPr>
            <a:stCxn id="907" idx="2"/>
            <a:endCxn id="906" idx="0"/>
          </p:cNvCxnSpPr>
          <p:nvPr/>
        </p:nvCxnSpPr>
        <p:spPr>
          <a:xfrm>
            <a:off x="8729709" y="1936349"/>
            <a:ext cx="0" cy="326100"/>
          </a:xfrm>
          <a:prstGeom prst="straightConnector1">
            <a:avLst/>
          </a:prstGeom>
          <a:noFill/>
          <a:ln cap="flat" cmpd="sng" w="9525">
            <a:solidFill>
              <a:schemeClr val="dk2"/>
            </a:solidFill>
            <a:prstDash val="solid"/>
            <a:round/>
            <a:headEnd len="med" w="med" type="none"/>
            <a:tailEnd len="med" w="med" type="triangle"/>
          </a:ln>
        </p:spPr>
      </p:cxnSp>
      <p:cxnSp>
        <p:nvCxnSpPr>
          <p:cNvPr id="924" name="Google Shape;924;p72"/>
          <p:cNvCxnSpPr>
            <a:stCxn id="906" idx="2"/>
            <a:endCxn id="908" idx="0"/>
          </p:cNvCxnSpPr>
          <p:nvPr/>
        </p:nvCxnSpPr>
        <p:spPr>
          <a:xfrm>
            <a:off x="8729709" y="2886918"/>
            <a:ext cx="0" cy="345000"/>
          </a:xfrm>
          <a:prstGeom prst="straightConnector1">
            <a:avLst/>
          </a:prstGeom>
          <a:noFill/>
          <a:ln cap="flat" cmpd="sng" w="9525">
            <a:solidFill>
              <a:schemeClr val="dk2"/>
            </a:solidFill>
            <a:prstDash val="solid"/>
            <a:round/>
            <a:headEnd len="med" w="med" type="none"/>
            <a:tailEnd len="med" w="med" type="triangle"/>
          </a:ln>
        </p:spPr>
      </p:cxnSp>
      <p:cxnSp>
        <p:nvCxnSpPr>
          <p:cNvPr id="925" name="Google Shape;925;p72"/>
          <p:cNvCxnSpPr>
            <a:stCxn id="908" idx="2"/>
            <a:endCxn id="913" idx="0"/>
          </p:cNvCxnSpPr>
          <p:nvPr/>
        </p:nvCxnSpPr>
        <p:spPr>
          <a:xfrm>
            <a:off x="8729709" y="3856473"/>
            <a:ext cx="0" cy="395100"/>
          </a:xfrm>
          <a:prstGeom prst="straightConnector1">
            <a:avLst/>
          </a:prstGeom>
          <a:noFill/>
          <a:ln cap="flat" cmpd="sng" w="9525">
            <a:solidFill>
              <a:schemeClr val="dk2"/>
            </a:solidFill>
            <a:prstDash val="solid"/>
            <a:round/>
            <a:headEnd len="med" w="med" type="none"/>
            <a:tailEnd len="med" w="med" type="triangle"/>
          </a:ln>
        </p:spPr>
      </p:cxnSp>
      <p:cxnSp>
        <p:nvCxnSpPr>
          <p:cNvPr id="926" name="Google Shape;926;p72"/>
          <p:cNvCxnSpPr>
            <a:stCxn id="913" idx="2"/>
            <a:endCxn id="922" idx="0"/>
          </p:cNvCxnSpPr>
          <p:nvPr/>
        </p:nvCxnSpPr>
        <p:spPr>
          <a:xfrm>
            <a:off x="8729709" y="4920296"/>
            <a:ext cx="0" cy="308100"/>
          </a:xfrm>
          <a:prstGeom prst="straightConnector1">
            <a:avLst/>
          </a:prstGeom>
          <a:noFill/>
          <a:ln cap="flat" cmpd="sng" w="9525">
            <a:solidFill>
              <a:schemeClr val="dk2"/>
            </a:solidFill>
            <a:prstDash val="solid"/>
            <a:round/>
            <a:headEnd len="med" w="med" type="none"/>
            <a:tailEnd len="med" w="med" type="triangle"/>
          </a:ln>
        </p:spPr>
      </p:cxnSp>
      <p:cxnSp>
        <p:nvCxnSpPr>
          <p:cNvPr id="927" name="Google Shape;927;p72"/>
          <p:cNvCxnSpPr>
            <a:stCxn id="922" idx="1"/>
            <a:endCxn id="928" idx="3"/>
          </p:cNvCxnSpPr>
          <p:nvPr/>
        </p:nvCxnSpPr>
        <p:spPr>
          <a:xfrm rot="10800000">
            <a:off x="7318038" y="5562688"/>
            <a:ext cx="910200" cy="0"/>
          </a:xfrm>
          <a:prstGeom prst="straightConnector1">
            <a:avLst/>
          </a:prstGeom>
          <a:noFill/>
          <a:ln cap="flat" cmpd="sng" w="9525">
            <a:solidFill>
              <a:schemeClr val="dk2"/>
            </a:solidFill>
            <a:prstDash val="solid"/>
            <a:round/>
            <a:headEnd len="med" w="med" type="none"/>
            <a:tailEnd len="med" w="med" type="triangle"/>
          </a:ln>
        </p:spPr>
      </p:cxnSp>
      <p:sp>
        <p:nvSpPr>
          <p:cNvPr id="928" name="Google Shape;928;p72"/>
          <p:cNvSpPr/>
          <p:nvPr/>
        </p:nvSpPr>
        <p:spPr>
          <a:xfrm>
            <a:off x="6315100" y="5395525"/>
            <a:ext cx="1002942" cy="334314"/>
          </a:xfrm>
          <a:prstGeom prst="flowChartTerminator">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3"/>
          <p:cNvSpPr txBox="1"/>
          <p:nvPr>
            <p:ph type="title"/>
          </p:nvPr>
        </p:nvSpPr>
        <p:spPr>
          <a:xfrm>
            <a:off x="660400" y="1138238"/>
            <a:ext cx="3997200" cy="51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5400"/>
              <a:buFont typeface="Arial"/>
              <a:buNone/>
            </a:pPr>
            <a:r>
              <a:rPr lang="en-AU"/>
              <a:t>MSKU</a:t>
            </a:r>
            <a:br>
              <a:rPr lang="en-AU"/>
            </a:br>
            <a:r>
              <a:rPr lang="en-AU"/>
              <a:t>Refresh</a:t>
            </a:r>
            <a:endParaRPr/>
          </a:p>
        </p:txBody>
      </p:sp>
      <p:sp>
        <p:nvSpPr>
          <p:cNvPr id="934" name="Google Shape;934;p73"/>
          <p:cNvSpPr txBox="1"/>
          <p:nvPr>
            <p:ph idx="12" type="sldNum"/>
          </p:nvPr>
        </p:nvSpPr>
        <p:spPr>
          <a:xfrm>
            <a:off x="11521281" y="403777"/>
            <a:ext cx="569100" cy="193800"/>
          </a:xfrm>
          <a:prstGeom prst="rect">
            <a:avLst/>
          </a:prstGeom>
          <a:noFill/>
          <a:ln>
            <a:noFill/>
          </a:ln>
        </p:spPr>
        <p:txBody>
          <a:bodyPr anchorCtr="0" anchor="b" bIns="0" lIns="0" spcFirstLastPara="1" rIns="36000" wrap="square" tIns="45700">
            <a:noAutofit/>
          </a:bodyPr>
          <a:lstStyle/>
          <a:p>
            <a:pPr indent="0" lvl="0" marL="0" rtl="0" algn="l">
              <a:spcBef>
                <a:spcPts val="0"/>
              </a:spcBef>
              <a:spcAft>
                <a:spcPts val="0"/>
              </a:spcAft>
              <a:buNone/>
            </a:pPr>
            <a:fld id="{00000000-1234-1234-1234-123412341234}" type="slidenum">
              <a:rPr lang="en-AU"/>
              <a:t>‹#›</a:t>
            </a:fld>
            <a:endParaRPr/>
          </a:p>
        </p:txBody>
      </p:sp>
      <p:sp>
        <p:nvSpPr>
          <p:cNvPr id="935" name="Google Shape;935;p73"/>
          <p:cNvSpPr txBox="1"/>
          <p:nvPr>
            <p:ph idx="4294967295" type="body"/>
          </p:nvPr>
        </p:nvSpPr>
        <p:spPr>
          <a:xfrm>
            <a:off x="666975" y="6301106"/>
            <a:ext cx="2355000" cy="286800"/>
          </a:xfrm>
          <a:prstGeom prst="rect">
            <a:avLst/>
          </a:prstGeom>
        </p:spPr>
        <p:txBody>
          <a:bodyPr anchorCtr="0" anchor="t" bIns="0" lIns="0" spcFirstLastPara="1" rIns="0" wrap="square" tIns="0">
            <a:noAutofit/>
          </a:bodyPr>
          <a:lstStyle/>
          <a:p>
            <a:pPr indent="0" lvl="0" marL="0" rtl="0" algn="l">
              <a:spcBef>
                <a:spcPts val="1200"/>
              </a:spcBef>
              <a:spcAft>
                <a:spcPts val="600"/>
              </a:spcAft>
              <a:buNone/>
            </a:pPr>
            <a:r>
              <a:rPr lang="en-AU"/>
              <a:t>Source</a:t>
            </a:r>
            <a:endParaRPr/>
          </a:p>
        </p:txBody>
      </p:sp>
      <p:pic>
        <p:nvPicPr>
          <p:cNvPr id="936" name="Google Shape;936;p73"/>
          <p:cNvPicPr preferRelativeResize="0"/>
          <p:nvPr/>
        </p:nvPicPr>
        <p:blipFill>
          <a:blip r:embed="rId3">
            <a:alphaModFix/>
          </a:blip>
          <a:stretch>
            <a:fillRect/>
          </a:stretch>
        </p:blipFill>
        <p:spPr>
          <a:xfrm>
            <a:off x="5232400" y="1138250"/>
            <a:ext cx="6146924" cy="40969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al_eBayAds_PPTTemplate">
  <a:themeElements>
    <a:clrScheme name="eBay Ads Teal">
      <a:dk1>
        <a:srgbClr val="41413F"/>
      </a:dk1>
      <a:lt1>
        <a:srgbClr val="FFFFFF"/>
      </a:lt1>
      <a:dk2>
        <a:srgbClr val="003047"/>
      </a:dk2>
      <a:lt2>
        <a:srgbClr val="C7C7C7"/>
      </a:lt2>
      <a:accent1>
        <a:srgbClr val="02A2A7"/>
      </a:accent1>
      <a:accent2>
        <a:srgbClr val="0E496C"/>
      </a:accent2>
      <a:accent3>
        <a:srgbClr val="01718F"/>
      </a:accent3>
      <a:accent4>
        <a:srgbClr val="1DCBCA"/>
      </a:accent4>
      <a:accent5>
        <a:srgbClr val="71E3E2"/>
      </a:accent5>
      <a:accent6>
        <a:srgbClr val="C2F2EC"/>
      </a:accent6>
      <a:hlink>
        <a:srgbClr val="003047"/>
      </a:hlink>
      <a:folHlink>
        <a:srgbClr val="02A2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ange_eBayAds_PPTTemplate">
  <a:themeElements>
    <a:clrScheme name="eBay Ads Orange">
      <a:dk1>
        <a:srgbClr val="41413F"/>
      </a:dk1>
      <a:lt1>
        <a:srgbClr val="FFFFFF"/>
      </a:lt1>
      <a:dk2>
        <a:srgbClr val="DB3C07"/>
      </a:dk2>
      <a:lt2>
        <a:srgbClr val="C5C7C6"/>
      </a:lt2>
      <a:accent1>
        <a:srgbClr val="FF8559"/>
      </a:accent1>
      <a:accent2>
        <a:srgbClr val="5C1B05"/>
      </a:accent2>
      <a:accent3>
        <a:srgbClr val="B03005"/>
      </a:accent3>
      <a:accent4>
        <a:srgbClr val="FF6932"/>
      </a:accent4>
      <a:accent5>
        <a:srgbClr val="FEB786"/>
      </a:accent5>
      <a:accent6>
        <a:srgbClr val="FFDEC7"/>
      </a:accent6>
      <a:hlink>
        <a:srgbClr val="DB3C07"/>
      </a:hlink>
      <a:folHlink>
        <a:srgbClr val="FF85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